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701" r:id="rId2"/>
    <p:sldMasterId id="2147484139" r:id="rId3"/>
    <p:sldMasterId id="2147484163" r:id="rId4"/>
    <p:sldMasterId id="2147484183" r:id="rId5"/>
    <p:sldMasterId id="2147484201" r:id="rId6"/>
  </p:sldMasterIdLst>
  <p:notesMasterIdLst>
    <p:notesMasterId r:id="rId20"/>
  </p:notesMasterIdLst>
  <p:handoutMasterIdLst>
    <p:handoutMasterId r:id="rId21"/>
  </p:handoutMasterIdLst>
  <p:sldIdLst>
    <p:sldId id="256" r:id="rId7"/>
    <p:sldId id="276" r:id="rId8"/>
    <p:sldId id="269" r:id="rId9"/>
    <p:sldId id="270" r:id="rId10"/>
    <p:sldId id="273" r:id="rId11"/>
    <p:sldId id="264" r:id="rId12"/>
    <p:sldId id="263" r:id="rId13"/>
    <p:sldId id="281" r:id="rId14"/>
    <p:sldId id="282" r:id="rId15"/>
    <p:sldId id="283" r:id="rId16"/>
    <p:sldId id="284" r:id="rId17"/>
    <p:sldId id="266" r:id="rId18"/>
    <p:sldId id="280" r:id="rId19"/>
  </p:sldIdLst>
  <p:sldSz cx="12192000" cy="6858000"/>
  <p:notesSz cx="6858000" cy="9144000"/>
  <p:embeddedFontLst>
    <p:embeddedFont>
      <p:font typeface="Corben" panose="020F0503020000020004"/>
      <p:regular r:id="rId22"/>
      <p:bold r:id="rId23"/>
    </p:embeddedFont>
    <p:embeddedFont>
      <p:font typeface="Schibsted Grotesk"/>
      <p:regular r:id="rId24"/>
      <p:bold r:id="rId25"/>
      <p:italic r:id="rId26"/>
      <p:boldItalic r:id="rId27"/>
    </p:embeddedFont>
    <p:embeddedFont>
      <p:font typeface="Schibsted Grotesk Bold" pitchFamily="2" charset="0"/>
      <p:bold r:id="rId28"/>
    </p:embeddedFont>
    <p:embeddedFont>
      <p:font typeface="Schibsted Grotesk Bold" pitchFamily="2" charset="0"/>
      <p:bold r:id="rId28"/>
    </p:embeddedFont>
    <p:embeddedFont>
      <p:font typeface="Schibsted Grotesk Medium" pitchFamily="2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919"/>
    <a:srgbClr val="26193E"/>
    <a:srgbClr val="191D64"/>
    <a:srgbClr val="00251F"/>
    <a:srgbClr val="DDDFDD"/>
    <a:srgbClr val="1C4FD2"/>
    <a:srgbClr val="00596B"/>
    <a:srgbClr val="F59B1B"/>
    <a:srgbClr val="938DFD"/>
    <a:srgbClr val="FF9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CE53C3-6944-40D9-9266-F35F84812E30}" v="22" dt="2025-03-14T15:21:00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6161" autoAdjust="0"/>
  </p:normalViewPr>
  <p:slideViewPr>
    <p:cSldViewPr snapToGrid="0">
      <p:cViewPr varScale="1">
        <p:scale>
          <a:sx n="95" d="100"/>
          <a:sy n="95" d="100"/>
        </p:scale>
        <p:origin x="72" y="51"/>
      </p:cViewPr>
      <p:guideLst/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3089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microsoft.com/office/2015/10/relationships/revisionInfo" Target="revisionInfo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image" Target="../media/image5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image" Target="../media/image5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DB7755-0522-483A-8779-3745C7F4BB36}" type="doc">
      <dgm:prSet loTypeId="urn:microsoft.com/office/officeart/2005/8/layout/process4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8B8F7A97-266F-4D32-85D2-8CEBB4AB115E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200" b="1" dirty="0"/>
            <a:t>Understand what your company does well and why is does it</a:t>
          </a:r>
        </a:p>
      </dgm:t>
    </dgm:pt>
    <dgm:pt modelId="{65858517-8B9A-4C6A-BF3A-44F3840DCEB5}" type="parTrans" cxnId="{978CEAC9-6DBC-47D5-B554-FF9C8F30D7F0}">
      <dgm:prSet/>
      <dgm:spPr/>
      <dgm:t>
        <a:bodyPr/>
        <a:lstStyle/>
        <a:p>
          <a:endParaRPr lang="en-US" sz="1200"/>
        </a:p>
      </dgm:t>
    </dgm:pt>
    <dgm:pt modelId="{C8CEA328-6E4F-461A-BD34-24AC300D6285}" type="sibTrans" cxnId="{978CEAC9-6DBC-47D5-B554-FF9C8F30D7F0}">
      <dgm:prSet/>
      <dgm:spPr/>
      <dgm:t>
        <a:bodyPr/>
        <a:lstStyle/>
        <a:p>
          <a:endParaRPr lang="en-US" sz="1200"/>
        </a:p>
      </dgm:t>
    </dgm:pt>
    <dgm:pt modelId="{479A5232-A12D-4395-BE09-1C9E18E19F63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200" b="0" dirty="0"/>
            <a:t>Competitive Advantage</a:t>
          </a:r>
        </a:p>
      </dgm:t>
    </dgm:pt>
    <dgm:pt modelId="{858F827C-4EF0-4004-9C46-0CE7A34322EC}" type="parTrans" cxnId="{EAD3E7F9-0690-4E0A-ADB3-D991C8B723A2}">
      <dgm:prSet/>
      <dgm:spPr/>
      <dgm:t>
        <a:bodyPr/>
        <a:lstStyle/>
        <a:p>
          <a:endParaRPr lang="en-US" sz="1200"/>
        </a:p>
      </dgm:t>
    </dgm:pt>
    <dgm:pt modelId="{BCDAE375-3ED3-4784-832E-F3C38A64611F}" type="sibTrans" cxnId="{EAD3E7F9-0690-4E0A-ADB3-D991C8B723A2}">
      <dgm:prSet/>
      <dgm:spPr/>
      <dgm:t>
        <a:bodyPr/>
        <a:lstStyle/>
        <a:p>
          <a:endParaRPr lang="en-US" sz="1200"/>
        </a:p>
      </dgm:t>
    </dgm:pt>
    <dgm:pt modelId="{48354FB4-FAEA-407E-BFAC-DA041AEE9AE9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200" b="0" dirty="0"/>
            <a:t>Market Analysis</a:t>
          </a:r>
        </a:p>
      </dgm:t>
    </dgm:pt>
    <dgm:pt modelId="{03586EF9-46ED-4738-855D-3DB7BA3C9FF2}" type="parTrans" cxnId="{7B11E325-6D47-4365-89B8-762D99BCBBE6}">
      <dgm:prSet/>
      <dgm:spPr/>
      <dgm:t>
        <a:bodyPr/>
        <a:lstStyle/>
        <a:p>
          <a:endParaRPr lang="en-US" sz="1200"/>
        </a:p>
      </dgm:t>
    </dgm:pt>
    <dgm:pt modelId="{F5010024-61E6-41DB-8173-2C895FC14388}" type="sibTrans" cxnId="{7B11E325-6D47-4365-89B8-762D99BCBBE6}">
      <dgm:prSet/>
      <dgm:spPr/>
      <dgm:t>
        <a:bodyPr/>
        <a:lstStyle/>
        <a:p>
          <a:endParaRPr lang="en-US" sz="1200"/>
        </a:p>
      </dgm:t>
    </dgm:pt>
    <dgm:pt modelId="{242B1BF9-AD76-42A2-A5F3-254ED16E7E8E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200" b="1" dirty="0"/>
            <a:t>Decide on a destination</a:t>
          </a:r>
        </a:p>
      </dgm:t>
    </dgm:pt>
    <dgm:pt modelId="{8C433F52-6EBD-4C6E-B660-240947D4EBCF}" type="parTrans" cxnId="{09E7F1EA-A0ED-4B7C-93B1-E39635E4294F}">
      <dgm:prSet/>
      <dgm:spPr/>
      <dgm:t>
        <a:bodyPr/>
        <a:lstStyle/>
        <a:p>
          <a:endParaRPr lang="en-US" sz="1200"/>
        </a:p>
      </dgm:t>
    </dgm:pt>
    <dgm:pt modelId="{BBFC8BBA-F621-4B21-A46D-B9DAB5806DF3}" type="sibTrans" cxnId="{09E7F1EA-A0ED-4B7C-93B1-E39635E4294F}">
      <dgm:prSet/>
      <dgm:spPr/>
      <dgm:t>
        <a:bodyPr/>
        <a:lstStyle/>
        <a:p>
          <a:endParaRPr lang="en-US" sz="1200"/>
        </a:p>
      </dgm:t>
    </dgm:pt>
    <dgm:pt modelId="{9A26A691-5700-433D-BBC1-536C89663A00}">
      <dgm:prSet custT="1"/>
      <dgm:spPr/>
      <dgm:t>
        <a:bodyPr/>
        <a:lstStyle/>
        <a:p>
          <a:r>
            <a:rPr lang="en-US" sz="1200" b="0" dirty="0"/>
            <a:t>Vision and Mission</a:t>
          </a:r>
        </a:p>
      </dgm:t>
    </dgm:pt>
    <dgm:pt modelId="{9CC917E1-EDEA-48C5-8156-5546247D1C37}" type="parTrans" cxnId="{5EEF9052-39D1-4842-B1B6-09E05D0DA421}">
      <dgm:prSet/>
      <dgm:spPr/>
      <dgm:t>
        <a:bodyPr/>
        <a:lstStyle/>
        <a:p>
          <a:endParaRPr lang="en-US" sz="1200"/>
        </a:p>
      </dgm:t>
    </dgm:pt>
    <dgm:pt modelId="{765AC111-2F1B-42F7-8A8B-1AFD80DBBE00}" type="sibTrans" cxnId="{5EEF9052-39D1-4842-B1B6-09E05D0DA421}">
      <dgm:prSet/>
      <dgm:spPr/>
      <dgm:t>
        <a:bodyPr/>
        <a:lstStyle/>
        <a:p>
          <a:endParaRPr lang="en-US" sz="1200"/>
        </a:p>
      </dgm:t>
    </dgm:pt>
    <dgm:pt modelId="{AFD511A4-D46E-4AFA-AC20-1CA1A5BC3C6F}">
      <dgm:prSet custT="1"/>
      <dgm:spPr/>
      <dgm:t>
        <a:bodyPr/>
        <a:lstStyle/>
        <a:p>
          <a:r>
            <a:rPr lang="en-US" sz="1200" b="0" dirty="0"/>
            <a:t>Goals and Objectives</a:t>
          </a:r>
        </a:p>
      </dgm:t>
    </dgm:pt>
    <dgm:pt modelId="{AD8540A0-1F8C-4419-B92E-F31D0C695131}" type="parTrans" cxnId="{927EDDDD-BA57-4D61-9F57-F5561CB20F1A}">
      <dgm:prSet/>
      <dgm:spPr/>
      <dgm:t>
        <a:bodyPr/>
        <a:lstStyle/>
        <a:p>
          <a:endParaRPr lang="en-US" sz="1200"/>
        </a:p>
      </dgm:t>
    </dgm:pt>
    <dgm:pt modelId="{5D191F81-BAE1-4041-BC5D-4BCB9D0DC265}" type="sibTrans" cxnId="{927EDDDD-BA57-4D61-9F57-F5561CB20F1A}">
      <dgm:prSet/>
      <dgm:spPr/>
      <dgm:t>
        <a:bodyPr/>
        <a:lstStyle/>
        <a:p>
          <a:endParaRPr lang="en-US" sz="1200"/>
        </a:p>
      </dgm:t>
    </dgm:pt>
    <dgm:pt modelId="{BE4221CD-5B9F-4CF0-B1A5-652A73ACA3EB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200" b="1"/>
            <a:t>Map out how and when you will reach your destination</a:t>
          </a:r>
        </a:p>
      </dgm:t>
    </dgm:pt>
    <dgm:pt modelId="{39C56EF5-B99A-43FE-9640-D835D49928B6}" type="parTrans" cxnId="{57C11B95-0AC7-44F5-A844-A5301F34B863}">
      <dgm:prSet/>
      <dgm:spPr/>
      <dgm:t>
        <a:bodyPr/>
        <a:lstStyle/>
        <a:p>
          <a:endParaRPr lang="en-US" sz="1200"/>
        </a:p>
      </dgm:t>
    </dgm:pt>
    <dgm:pt modelId="{19F41BB9-CA1D-4641-9E82-07D4E2FE769B}" type="sibTrans" cxnId="{57C11B95-0AC7-44F5-A844-A5301F34B863}">
      <dgm:prSet/>
      <dgm:spPr/>
      <dgm:t>
        <a:bodyPr/>
        <a:lstStyle/>
        <a:p>
          <a:endParaRPr lang="en-US" sz="1200"/>
        </a:p>
      </dgm:t>
    </dgm:pt>
    <dgm:pt modelId="{09AAE1C1-7FE4-4D05-903B-82DBB6788812}">
      <dgm:prSet custT="1"/>
      <dgm:spPr/>
      <dgm:t>
        <a:bodyPr/>
        <a:lstStyle/>
        <a:p>
          <a:r>
            <a:rPr lang="en-US" sz="1200" b="0" dirty="0"/>
            <a:t>Resource Allocation</a:t>
          </a:r>
        </a:p>
      </dgm:t>
    </dgm:pt>
    <dgm:pt modelId="{C2A0BA1B-5708-46D0-AFE7-C36F2EC34D72}" type="parTrans" cxnId="{CF4B3355-D9F3-49FE-90CB-F60287655851}">
      <dgm:prSet/>
      <dgm:spPr/>
      <dgm:t>
        <a:bodyPr/>
        <a:lstStyle/>
        <a:p>
          <a:endParaRPr lang="en-US" sz="1200"/>
        </a:p>
      </dgm:t>
    </dgm:pt>
    <dgm:pt modelId="{1E45FA43-001C-4A3C-8FE6-B952ECD80433}" type="sibTrans" cxnId="{CF4B3355-D9F3-49FE-90CB-F60287655851}">
      <dgm:prSet/>
      <dgm:spPr/>
      <dgm:t>
        <a:bodyPr/>
        <a:lstStyle/>
        <a:p>
          <a:endParaRPr lang="en-US" sz="1200"/>
        </a:p>
      </dgm:t>
    </dgm:pt>
    <dgm:pt modelId="{0800A654-8100-4BD4-88FB-AA1958C19A48}">
      <dgm:prSet custT="1"/>
      <dgm:spPr/>
      <dgm:t>
        <a:bodyPr/>
        <a:lstStyle/>
        <a:p>
          <a:r>
            <a:rPr lang="en-US" sz="1200" b="0" dirty="0"/>
            <a:t>Implementation Plan</a:t>
          </a:r>
        </a:p>
      </dgm:t>
    </dgm:pt>
    <dgm:pt modelId="{C7D38D52-7EAD-44EE-9B9F-50DDFD1D9506}" type="parTrans" cxnId="{1D5E8104-719C-46ED-A6A9-4C305B3E2D83}">
      <dgm:prSet/>
      <dgm:spPr/>
      <dgm:t>
        <a:bodyPr/>
        <a:lstStyle/>
        <a:p>
          <a:endParaRPr lang="en-US" sz="1200"/>
        </a:p>
      </dgm:t>
    </dgm:pt>
    <dgm:pt modelId="{EC92CEBE-583C-4FA6-9EF0-0F95CBCF951E}" type="sibTrans" cxnId="{1D5E8104-719C-46ED-A6A9-4C305B3E2D83}">
      <dgm:prSet/>
      <dgm:spPr/>
      <dgm:t>
        <a:bodyPr/>
        <a:lstStyle/>
        <a:p>
          <a:endParaRPr lang="en-US" sz="1200"/>
        </a:p>
      </dgm:t>
    </dgm:pt>
    <dgm:pt modelId="{FE8387DE-BF15-46A4-917C-120C8E5BD3BB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200" b="1"/>
            <a:t>Ensure you are on course</a:t>
          </a:r>
        </a:p>
      </dgm:t>
    </dgm:pt>
    <dgm:pt modelId="{95B27DD6-D92E-4906-9963-3F5FF680DD9B}" type="parTrans" cxnId="{F86523FB-6B73-4583-B824-B32816DF8D36}">
      <dgm:prSet/>
      <dgm:spPr/>
      <dgm:t>
        <a:bodyPr/>
        <a:lstStyle/>
        <a:p>
          <a:endParaRPr lang="en-US" sz="1200"/>
        </a:p>
      </dgm:t>
    </dgm:pt>
    <dgm:pt modelId="{166DEAE8-0E7F-4ABF-85D4-03D926E3F9EF}" type="sibTrans" cxnId="{F86523FB-6B73-4583-B824-B32816DF8D36}">
      <dgm:prSet/>
      <dgm:spPr/>
      <dgm:t>
        <a:bodyPr/>
        <a:lstStyle/>
        <a:p>
          <a:endParaRPr lang="en-US" sz="1200"/>
        </a:p>
      </dgm:t>
    </dgm:pt>
    <dgm:pt modelId="{F0685CEB-4460-424E-A2B6-2ED4088776C3}">
      <dgm:prSet custT="1"/>
      <dgm:spPr/>
      <dgm:t>
        <a:bodyPr/>
        <a:lstStyle/>
        <a:p>
          <a:r>
            <a:rPr lang="en-US" sz="1200" b="0" dirty="0"/>
            <a:t>Performance Monitoring</a:t>
          </a:r>
        </a:p>
      </dgm:t>
    </dgm:pt>
    <dgm:pt modelId="{5CDC109B-778E-4D5E-AF4F-093B1FB48984}" type="parTrans" cxnId="{3A6F0ADA-5872-4135-A06F-2D40A1020572}">
      <dgm:prSet/>
      <dgm:spPr/>
      <dgm:t>
        <a:bodyPr/>
        <a:lstStyle/>
        <a:p>
          <a:endParaRPr lang="en-US" sz="1200"/>
        </a:p>
      </dgm:t>
    </dgm:pt>
    <dgm:pt modelId="{8EAB2A78-910B-4EB6-BC89-3D2DAB881A43}" type="sibTrans" cxnId="{3A6F0ADA-5872-4135-A06F-2D40A1020572}">
      <dgm:prSet/>
      <dgm:spPr/>
      <dgm:t>
        <a:bodyPr/>
        <a:lstStyle/>
        <a:p>
          <a:endParaRPr lang="en-US" sz="1200"/>
        </a:p>
      </dgm:t>
    </dgm:pt>
    <dgm:pt modelId="{18E3A638-0508-48D8-82E1-CB650C3B9F09}" type="pres">
      <dgm:prSet presAssocID="{A8DB7755-0522-483A-8779-3745C7F4BB36}" presName="Name0" presStyleCnt="0">
        <dgm:presLayoutVars>
          <dgm:dir/>
          <dgm:animLvl val="lvl"/>
          <dgm:resizeHandles val="exact"/>
        </dgm:presLayoutVars>
      </dgm:prSet>
      <dgm:spPr/>
    </dgm:pt>
    <dgm:pt modelId="{302A8101-5E07-450B-825E-7A908086AA70}" type="pres">
      <dgm:prSet presAssocID="{FE8387DE-BF15-46A4-917C-120C8E5BD3BB}" presName="boxAndChildren" presStyleCnt="0"/>
      <dgm:spPr/>
    </dgm:pt>
    <dgm:pt modelId="{DB376B4B-ED7F-415D-9FD3-BD9788CED2DB}" type="pres">
      <dgm:prSet presAssocID="{FE8387DE-BF15-46A4-917C-120C8E5BD3BB}" presName="parentTextBox" presStyleLbl="node1" presStyleIdx="0" presStyleCnt="4"/>
      <dgm:spPr/>
    </dgm:pt>
    <dgm:pt modelId="{E036A570-1C96-4EB7-82A1-B58EC27537BE}" type="pres">
      <dgm:prSet presAssocID="{FE8387DE-BF15-46A4-917C-120C8E5BD3BB}" presName="entireBox" presStyleLbl="node1" presStyleIdx="0" presStyleCnt="4"/>
      <dgm:spPr/>
    </dgm:pt>
    <dgm:pt modelId="{4A032340-C3DD-4638-8823-41B31F4926AE}" type="pres">
      <dgm:prSet presAssocID="{FE8387DE-BF15-46A4-917C-120C8E5BD3BB}" presName="descendantBox" presStyleCnt="0"/>
      <dgm:spPr/>
    </dgm:pt>
    <dgm:pt modelId="{9086E837-6C07-4D5C-B009-D89588845292}" type="pres">
      <dgm:prSet presAssocID="{F0685CEB-4460-424E-A2B6-2ED4088776C3}" presName="childTextBox" presStyleLbl="fgAccFollowNode1" presStyleIdx="0" presStyleCnt="7">
        <dgm:presLayoutVars>
          <dgm:bulletEnabled val="1"/>
        </dgm:presLayoutVars>
      </dgm:prSet>
      <dgm:spPr/>
    </dgm:pt>
    <dgm:pt modelId="{702EEE67-F146-47A1-8597-8280E2A904F9}" type="pres">
      <dgm:prSet presAssocID="{19F41BB9-CA1D-4641-9E82-07D4E2FE769B}" presName="sp" presStyleCnt="0"/>
      <dgm:spPr/>
    </dgm:pt>
    <dgm:pt modelId="{88077004-6E9C-4715-904E-978C242A880F}" type="pres">
      <dgm:prSet presAssocID="{BE4221CD-5B9F-4CF0-B1A5-652A73ACA3EB}" presName="arrowAndChildren" presStyleCnt="0"/>
      <dgm:spPr/>
    </dgm:pt>
    <dgm:pt modelId="{B108668C-C79D-4B3C-96A8-7C3F25E9091F}" type="pres">
      <dgm:prSet presAssocID="{BE4221CD-5B9F-4CF0-B1A5-652A73ACA3EB}" presName="parentTextArrow" presStyleLbl="node1" presStyleIdx="0" presStyleCnt="4"/>
      <dgm:spPr/>
    </dgm:pt>
    <dgm:pt modelId="{6D7D7325-F9A6-43B9-93C0-4AF1631200F6}" type="pres">
      <dgm:prSet presAssocID="{BE4221CD-5B9F-4CF0-B1A5-652A73ACA3EB}" presName="arrow" presStyleLbl="node1" presStyleIdx="1" presStyleCnt="4"/>
      <dgm:spPr/>
    </dgm:pt>
    <dgm:pt modelId="{36C8D2B2-FE97-43FB-B538-C54873169CAB}" type="pres">
      <dgm:prSet presAssocID="{BE4221CD-5B9F-4CF0-B1A5-652A73ACA3EB}" presName="descendantArrow" presStyleCnt="0"/>
      <dgm:spPr/>
    </dgm:pt>
    <dgm:pt modelId="{E7DF512F-5AD8-4519-B393-21C19685D709}" type="pres">
      <dgm:prSet presAssocID="{09AAE1C1-7FE4-4D05-903B-82DBB6788812}" presName="childTextArrow" presStyleLbl="fgAccFollowNode1" presStyleIdx="1" presStyleCnt="7">
        <dgm:presLayoutVars>
          <dgm:bulletEnabled val="1"/>
        </dgm:presLayoutVars>
      </dgm:prSet>
      <dgm:spPr/>
    </dgm:pt>
    <dgm:pt modelId="{C6219A11-8087-4FF4-940F-B13E41DC432D}" type="pres">
      <dgm:prSet presAssocID="{0800A654-8100-4BD4-88FB-AA1958C19A48}" presName="childTextArrow" presStyleLbl="fgAccFollowNode1" presStyleIdx="2" presStyleCnt="7">
        <dgm:presLayoutVars>
          <dgm:bulletEnabled val="1"/>
        </dgm:presLayoutVars>
      </dgm:prSet>
      <dgm:spPr/>
    </dgm:pt>
    <dgm:pt modelId="{9AE10D03-F1C9-4222-AFC6-DBE3A852D157}" type="pres">
      <dgm:prSet presAssocID="{BBFC8BBA-F621-4B21-A46D-B9DAB5806DF3}" presName="sp" presStyleCnt="0"/>
      <dgm:spPr/>
    </dgm:pt>
    <dgm:pt modelId="{81EC5B49-26A4-4D46-B0DD-2288B7B9889D}" type="pres">
      <dgm:prSet presAssocID="{242B1BF9-AD76-42A2-A5F3-254ED16E7E8E}" presName="arrowAndChildren" presStyleCnt="0"/>
      <dgm:spPr/>
    </dgm:pt>
    <dgm:pt modelId="{FC92B1A4-A8B4-46AA-BC8C-A60D4F1BBEAF}" type="pres">
      <dgm:prSet presAssocID="{242B1BF9-AD76-42A2-A5F3-254ED16E7E8E}" presName="parentTextArrow" presStyleLbl="node1" presStyleIdx="1" presStyleCnt="4"/>
      <dgm:spPr/>
    </dgm:pt>
    <dgm:pt modelId="{AAA11EE4-D057-40A8-86AD-3EFE06F6F667}" type="pres">
      <dgm:prSet presAssocID="{242B1BF9-AD76-42A2-A5F3-254ED16E7E8E}" presName="arrow" presStyleLbl="node1" presStyleIdx="2" presStyleCnt="4"/>
      <dgm:spPr/>
    </dgm:pt>
    <dgm:pt modelId="{C05AA41F-ACEB-4D92-88D1-7E141F262656}" type="pres">
      <dgm:prSet presAssocID="{242B1BF9-AD76-42A2-A5F3-254ED16E7E8E}" presName="descendantArrow" presStyleCnt="0"/>
      <dgm:spPr/>
    </dgm:pt>
    <dgm:pt modelId="{C77F793D-BC69-474E-96C7-6D9C0D30E0C7}" type="pres">
      <dgm:prSet presAssocID="{9A26A691-5700-433D-BBC1-536C89663A00}" presName="childTextArrow" presStyleLbl="fgAccFollowNode1" presStyleIdx="3" presStyleCnt="7">
        <dgm:presLayoutVars>
          <dgm:bulletEnabled val="1"/>
        </dgm:presLayoutVars>
      </dgm:prSet>
      <dgm:spPr/>
    </dgm:pt>
    <dgm:pt modelId="{6B776F12-74AC-48CE-9D15-093BA93BAD5C}" type="pres">
      <dgm:prSet presAssocID="{AFD511A4-D46E-4AFA-AC20-1CA1A5BC3C6F}" presName="childTextArrow" presStyleLbl="fgAccFollowNode1" presStyleIdx="4" presStyleCnt="7">
        <dgm:presLayoutVars>
          <dgm:bulletEnabled val="1"/>
        </dgm:presLayoutVars>
      </dgm:prSet>
      <dgm:spPr/>
    </dgm:pt>
    <dgm:pt modelId="{369D030D-1DB9-486E-9EA5-184ABBB09B6F}" type="pres">
      <dgm:prSet presAssocID="{C8CEA328-6E4F-461A-BD34-24AC300D6285}" presName="sp" presStyleCnt="0"/>
      <dgm:spPr/>
    </dgm:pt>
    <dgm:pt modelId="{5734242A-6F02-493B-B9AF-B386520AD3B2}" type="pres">
      <dgm:prSet presAssocID="{8B8F7A97-266F-4D32-85D2-8CEBB4AB115E}" presName="arrowAndChildren" presStyleCnt="0"/>
      <dgm:spPr/>
    </dgm:pt>
    <dgm:pt modelId="{3555457E-E192-4170-AEF1-44FB56A908C4}" type="pres">
      <dgm:prSet presAssocID="{8B8F7A97-266F-4D32-85D2-8CEBB4AB115E}" presName="parentTextArrow" presStyleLbl="node1" presStyleIdx="2" presStyleCnt="4"/>
      <dgm:spPr/>
    </dgm:pt>
    <dgm:pt modelId="{559D6043-E5B6-4574-8591-44ED9DB43D38}" type="pres">
      <dgm:prSet presAssocID="{8B8F7A97-266F-4D32-85D2-8CEBB4AB115E}" presName="arrow" presStyleLbl="node1" presStyleIdx="3" presStyleCnt="4"/>
      <dgm:spPr/>
    </dgm:pt>
    <dgm:pt modelId="{B9A4D4A3-7D36-4AFA-8727-5F58E538806B}" type="pres">
      <dgm:prSet presAssocID="{8B8F7A97-266F-4D32-85D2-8CEBB4AB115E}" presName="descendantArrow" presStyleCnt="0"/>
      <dgm:spPr/>
    </dgm:pt>
    <dgm:pt modelId="{5D708CAB-6B5C-4AC7-AE2D-A48893AC20C0}" type="pres">
      <dgm:prSet presAssocID="{479A5232-A12D-4395-BE09-1C9E18E19F63}" presName="childTextArrow" presStyleLbl="fgAccFollowNode1" presStyleIdx="5" presStyleCnt="7">
        <dgm:presLayoutVars>
          <dgm:bulletEnabled val="1"/>
        </dgm:presLayoutVars>
      </dgm:prSet>
      <dgm:spPr/>
    </dgm:pt>
    <dgm:pt modelId="{5513C22B-9B18-4D7E-8385-7E07096A77BD}" type="pres">
      <dgm:prSet presAssocID="{48354FB4-FAEA-407E-BFAC-DA041AEE9AE9}" presName="childTextArrow" presStyleLbl="fgAccFollowNode1" presStyleIdx="6" presStyleCnt="7">
        <dgm:presLayoutVars>
          <dgm:bulletEnabled val="1"/>
        </dgm:presLayoutVars>
      </dgm:prSet>
      <dgm:spPr/>
    </dgm:pt>
  </dgm:ptLst>
  <dgm:cxnLst>
    <dgm:cxn modelId="{1D5E8104-719C-46ED-A6A9-4C305B3E2D83}" srcId="{BE4221CD-5B9F-4CF0-B1A5-652A73ACA3EB}" destId="{0800A654-8100-4BD4-88FB-AA1958C19A48}" srcOrd="1" destOrd="0" parTransId="{C7D38D52-7EAD-44EE-9B9F-50DDFD1D9506}" sibTransId="{EC92CEBE-583C-4FA6-9EF0-0F95CBCF951E}"/>
    <dgm:cxn modelId="{9388D319-62B8-4658-9F99-41FDFFAF1B81}" type="presOf" srcId="{A8DB7755-0522-483A-8779-3745C7F4BB36}" destId="{18E3A638-0508-48D8-82E1-CB650C3B9F09}" srcOrd="0" destOrd="0" presId="urn:microsoft.com/office/officeart/2005/8/layout/process4"/>
    <dgm:cxn modelId="{D876B921-08DF-4B1C-BE40-2641EB94C0B4}" type="presOf" srcId="{8B8F7A97-266F-4D32-85D2-8CEBB4AB115E}" destId="{559D6043-E5B6-4574-8591-44ED9DB43D38}" srcOrd="1" destOrd="0" presId="urn:microsoft.com/office/officeart/2005/8/layout/process4"/>
    <dgm:cxn modelId="{7B11E325-6D47-4365-89B8-762D99BCBBE6}" srcId="{8B8F7A97-266F-4D32-85D2-8CEBB4AB115E}" destId="{48354FB4-FAEA-407E-BFAC-DA041AEE9AE9}" srcOrd="1" destOrd="0" parTransId="{03586EF9-46ED-4738-855D-3DB7BA3C9FF2}" sibTransId="{F5010024-61E6-41DB-8173-2C895FC14388}"/>
    <dgm:cxn modelId="{EEF01D2E-C365-4FBF-9395-2A77AF995F46}" type="presOf" srcId="{9A26A691-5700-433D-BBC1-536C89663A00}" destId="{C77F793D-BC69-474E-96C7-6D9C0D30E0C7}" srcOrd="0" destOrd="0" presId="urn:microsoft.com/office/officeart/2005/8/layout/process4"/>
    <dgm:cxn modelId="{8EDFB737-8BA7-4BAD-B1FD-CBA8E6AD2A4C}" type="presOf" srcId="{8B8F7A97-266F-4D32-85D2-8CEBB4AB115E}" destId="{3555457E-E192-4170-AEF1-44FB56A908C4}" srcOrd="0" destOrd="0" presId="urn:microsoft.com/office/officeart/2005/8/layout/process4"/>
    <dgm:cxn modelId="{DA3F775C-A846-4939-BF52-346475153944}" type="presOf" srcId="{BE4221CD-5B9F-4CF0-B1A5-652A73ACA3EB}" destId="{B108668C-C79D-4B3C-96A8-7C3F25E9091F}" srcOrd="0" destOrd="0" presId="urn:microsoft.com/office/officeart/2005/8/layout/process4"/>
    <dgm:cxn modelId="{A0BB525E-0CA2-4E08-8AB2-D66FAC9FABE4}" type="presOf" srcId="{479A5232-A12D-4395-BE09-1C9E18E19F63}" destId="{5D708CAB-6B5C-4AC7-AE2D-A48893AC20C0}" srcOrd="0" destOrd="0" presId="urn:microsoft.com/office/officeart/2005/8/layout/process4"/>
    <dgm:cxn modelId="{611F6A6F-BAC0-4ED3-972C-224BE8F543A8}" type="presOf" srcId="{BE4221CD-5B9F-4CF0-B1A5-652A73ACA3EB}" destId="{6D7D7325-F9A6-43B9-93C0-4AF1631200F6}" srcOrd="1" destOrd="0" presId="urn:microsoft.com/office/officeart/2005/8/layout/process4"/>
    <dgm:cxn modelId="{5EEF9052-39D1-4842-B1B6-09E05D0DA421}" srcId="{242B1BF9-AD76-42A2-A5F3-254ED16E7E8E}" destId="{9A26A691-5700-433D-BBC1-536C89663A00}" srcOrd="0" destOrd="0" parTransId="{9CC917E1-EDEA-48C5-8156-5546247D1C37}" sibTransId="{765AC111-2F1B-42F7-8A8B-1AFD80DBBE00}"/>
    <dgm:cxn modelId="{CF4B3355-D9F3-49FE-90CB-F60287655851}" srcId="{BE4221CD-5B9F-4CF0-B1A5-652A73ACA3EB}" destId="{09AAE1C1-7FE4-4D05-903B-82DBB6788812}" srcOrd="0" destOrd="0" parTransId="{C2A0BA1B-5708-46D0-AFE7-C36F2EC34D72}" sibTransId="{1E45FA43-001C-4A3C-8FE6-B952ECD80433}"/>
    <dgm:cxn modelId="{F3661A7A-9C42-4FC9-8079-89C34659CEDD}" type="presOf" srcId="{0800A654-8100-4BD4-88FB-AA1958C19A48}" destId="{C6219A11-8087-4FF4-940F-B13E41DC432D}" srcOrd="0" destOrd="0" presId="urn:microsoft.com/office/officeart/2005/8/layout/process4"/>
    <dgm:cxn modelId="{57C11B95-0AC7-44F5-A844-A5301F34B863}" srcId="{A8DB7755-0522-483A-8779-3745C7F4BB36}" destId="{BE4221CD-5B9F-4CF0-B1A5-652A73ACA3EB}" srcOrd="2" destOrd="0" parTransId="{39C56EF5-B99A-43FE-9640-D835D49928B6}" sibTransId="{19F41BB9-CA1D-4641-9E82-07D4E2FE769B}"/>
    <dgm:cxn modelId="{B1877EA5-6750-42E4-9F9A-4F075228B46D}" type="presOf" srcId="{242B1BF9-AD76-42A2-A5F3-254ED16E7E8E}" destId="{FC92B1A4-A8B4-46AA-BC8C-A60D4F1BBEAF}" srcOrd="0" destOrd="0" presId="urn:microsoft.com/office/officeart/2005/8/layout/process4"/>
    <dgm:cxn modelId="{B76805A7-3462-4E87-BF34-339C28EBBE3B}" type="presOf" srcId="{FE8387DE-BF15-46A4-917C-120C8E5BD3BB}" destId="{DB376B4B-ED7F-415D-9FD3-BD9788CED2DB}" srcOrd="0" destOrd="0" presId="urn:microsoft.com/office/officeart/2005/8/layout/process4"/>
    <dgm:cxn modelId="{9BDC78AB-16FB-468B-AC26-F6AB29DB3E6B}" type="presOf" srcId="{242B1BF9-AD76-42A2-A5F3-254ED16E7E8E}" destId="{AAA11EE4-D057-40A8-86AD-3EFE06F6F667}" srcOrd="1" destOrd="0" presId="urn:microsoft.com/office/officeart/2005/8/layout/process4"/>
    <dgm:cxn modelId="{68ACBCBA-869D-4DB6-BB6D-E7B2E0F25F42}" type="presOf" srcId="{FE8387DE-BF15-46A4-917C-120C8E5BD3BB}" destId="{E036A570-1C96-4EB7-82A1-B58EC27537BE}" srcOrd="1" destOrd="0" presId="urn:microsoft.com/office/officeart/2005/8/layout/process4"/>
    <dgm:cxn modelId="{978CEAC9-6DBC-47D5-B554-FF9C8F30D7F0}" srcId="{A8DB7755-0522-483A-8779-3745C7F4BB36}" destId="{8B8F7A97-266F-4D32-85D2-8CEBB4AB115E}" srcOrd="0" destOrd="0" parTransId="{65858517-8B9A-4C6A-BF3A-44F3840DCEB5}" sibTransId="{C8CEA328-6E4F-461A-BD34-24AC300D6285}"/>
    <dgm:cxn modelId="{CF0372D7-EEFA-47F6-9C2E-1DB4410BEDAE}" type="presOf" srcId="{09AAE1C1-7FE4-4D05-903B-82DBB6788812}" destId="{E7DF512F-5AD8-4519-B393-21C19685D709}" srcOrd="0" destOrd="0" presId="urn:microsoft.com/office/officeart/2005/8/layout/process4"/>
    <dgm:cxn modelId="{D508BFD8-D1E4-4CFE-89C3-74B9AB43423B}" type="presOf" srcId="{F0685CEB-4460-424E-A2B6-2ED4088776C3}" destId="{9086E837-6C07-4D5C-B009-D89588845292}" srcOrd="0" destOrd="0" presId="urn:microsoft.com/office/officeart/2005/8/layout/process4"/>
    <dgm:cxn modelId="{3A6F0ADA-5872-4135-A06F-2D40A1020572}" srcId="{FE8387DE-BF15-46A4-917C-120C8E5BD3BB}" destId="{F0685CEB-4460-424E-A2B6-2ED4088776C3}" srcOrd="0" destOrd="0" parTransId="{5CDC109B-778E-4D5E-AF4F-093B1FB48984}" sibTransId="{8EAB2A78-910B-4EB6-BC89-3D2DAB881A43}"/>
    <dgm:cxn modelId="{927EDDDD-BA57-4D61-9F57-F5561CB20F1A}" srcId="{242B1BF9-AD76-42A2-A5F3-254ED16E7E8E}" destId="{AFD511A4-D46E-4AFA-AC20-1CA1A5BC3C6F}" srcOrd="1" destOrd="0" parTransId="{AD8540A0-1F8C-4419-B92E-F31D0C695131}" sibTransId="{5D191F81-BAE1-4041-BC5D-4BCB9D0DC265}"/>
    <dgm:cxn modelId="{09E7F1EA-A0ED-4B7C-93B1-E39635E4294F}" srcId="{A8DB7755-0522-483A-8779-3745C7F4BB36}" destId="{242B1BF9-AD76-42A2-A5F3-254ED16E7E8E}" srcOrd="1" destOrd="0" parTransId="{8C433F52-6EBD-4C6E-B660-240947D4EBCF}" sibTransId="{BBFC8BBA-F621-4B21-A46D-B9DAB5806DF3}"/>
    <dgm:cxn modelId="{029E26ED-EC1F-4314-BEA2-940D75D8FAFF}" type="presOf" srcId="{AFD511A4-D46E-4AFA-AC20-1CA1A5BC3C6F}" destId="{6B776F12-74AC-48CE-9D15-093BA93BAD5C}" srcOrd="0" destOrd="0" presId="urn:microsoft.com/office/officeart/2005/8/layout/process4"/>
    <dgm:cxn modelId="{EAD3E7F9-0690-4E0A-ADB3-D991C8B723A2}" srcId="{8B8F7A97-266F-4D32-85D2-8CEBB4AB115E}" destId="{479A5232-A12D-4395-BE09-1C9E18E19F63}" srcOrd="0" destOrd="0" parTransId="{858F827C-4EF0-4004-9C46-0CE7A34322EC}" sibTransId="{BCDAE375-3ED3-4784-832E-F3C38A64611F}"/>
    <dgm:cxn modelId="{F86523FB-6B73-4583-B824-B32816DF8D36}" srcId="{A8DB7755-0522-483A-8779-3745C7F4BB36}" destId="{FE8387DE-BF15-46A4-917C-120C8E5BD3BB}" srcOrd="3" destOrd="0" parTransId="{95B27DD6-D92E-4906-9963-3F5FF680DD9B}" sibTransId="{166DEAE8-0E7F-4ABF-85D4-03D926E3F9EF}"/>
    <dgm:cxn modelId="{4639E5FF-D22B-400C-BFD6-9C3AE023C781}" type="presOf" srcId="{48354FB4-FAEA-407E-BFAC-DA041AEE9AE9}" destId="{5513C22B-9B18-4D7E-8385-7E07096A77BD}" srcOrd="0" destOrd="0" presId="urn:microsoft.com/office/officeart/2005/8/layout/process4"/>
    <dgm:cxn modelId="{26A6DC06-22E8-428C-9FA1-F33C382919AC}" type="presParOf" srcId="{18E3A638-0508-48D8-82E1-CB650C3B9F09}" destId="{302A8101-5E07-450B-825E-7A908086AA70}" srcOrd="0" destOrd="0" presId="urn:microsoft.com/office/officeart/2005/8/layout/process4"/>
    <dgm:cxn modelId="{61191812-62D3-485A-B8F6-DF1477AE2660}" type="presParOf" srcId="{302A8101-5E07-450B-825E-7A908086AA70}" destId="{DB376B4B-ED7F-415D-9FD3-BD9788CED2DB}" srcOrd="0" destOrd="0" presId="urn:microsoft.com/office/officeart/2005/8/layout/process4"/>
    <dgm:cxn modelId="{28C4F440-66AF-49D3-A48B-B2D857771899}" type="presParOf" srcId="{302A8101-5E07-450B-825E-7A908086AA70}" destId="{E036A570-1C96-4EB7-82A1-B58EC27537BE}" srcOrd="1" destOrd="0" presId="urn:microsoft.com/office/officeart/2005/8/layout/process4"/>
    <dgm:cxn modelId="{BADCFD92-FFC3-4163-81B0-3CBCEE95186C}" type="presParOf" srcId="{302A8101-5E07-450B-825E-7A908086AA70}" destId="{4A032340-C3DD-4638-8823-41B31F4926AE}" srcOrd="2" destOrd="0" presId="urn:microsoft.com/office/officeart/2005/8/layout/process4"/>
    <dgm:cxn modelId="{D0821784-60C5-4D03-A780-BC59FBD29742}" type="presParOf" srcId="{4A032340-C3DD-4638-8823-41B31F4926AE}" destId="{9086E837-6C07-4D5C-B009-D89588845292}" srcOrd="0" destOrd="0" presId="urn:microsoft.com/office/officeart/2005/8/layout/process4"/>
    <dgm:cxn modelId="{55C1F485-6A68-4532-94C7-FF5AC418BC19}" type="presParOf" srcId="{18E3A638-0508-48D8-82E1-CB650C3B9F09}" destId="{702EEE67-F146-47A1-8597-8280E2A904F9}" srcOrd="1" destOrd="0" presId="urn:microsoft.com/office/officeart/2005/8/layout/process4"/>
    <dgm:cxn modelId="{9FBAA36F-6518-4114-A8E0-97B3BFA767BE}" type="presParOf" srcId="{18E3A638-0508-48D8-82E1-CB650C3B9F09}" destId="{88077004-6E9C-4715-904E-978C242A880F}" srcOrd="2" destOrd="0" presId="urn:microsoft.com/office/officeart/2005/8/layout/process4"/>
    <dgm:cxn modelId="{B63E1495-6D88-425C-BB73-1883637C33CB}" type="presParOf" srcId="{88077004-6E9C-4715-904E-978C242A880F}" destId="{B108668C-C79D-4B3C-96A8-7C3F25E9091F}" srcOrd="0" destOrd="0" presId="urn:microsoft.com/office/officeart/2005/8/layout/process4"/>
    <dgm:cxn modelId="{BC121429-8A66-4BEB-A872-1B145C82F3BF}" type="presParOf" srcId="{88077004-6E9C-4715-904E-978C242A880F}" destId="{6D7D7325-F9A6-43B9-93C0-4AF1631200F6}" srcOrd="1" destOrd="0" presId="urn:microsoft.com/office/officeart/2005/8/layout/process4"/>
    <dgm:cxn modelId="{5DCE9546-5DAA-41C0-A6C1-93DB8483ED4D}" type="presParOf" srcId="{88077004-6E9C-4715-904E-978C242A880F}" destId="{36C8D2B2-FE97-43FB-B538-C54873169CAB}" srcOrd="2" destOrd="0" presId="urn:microsoft.com/office/officeart/2005/8/layout/process4"/>
    <dgm:cxn modelId="{00055662-BF26-492A-A9E7-885973976B6E}" type="presParOf" srcId="{36C8D2B2-FE97-43FB-B538-C54873169CAB}" destId="{E7DF512F-5AD8-4519-B393-21C19685D709}" srcOrd="0" destOrd="0" presId="urn:microsoft.com/office/officeart/2005/8/layout/process4"/>
    <dgm:cxn modelId="{8FD296BD-6CC5-45AD-A6C4-FB180509CDE1}" type="presParOf" srcId="{36C8D2B2-FE97-43FB-B538-C54873169CAB}" destId="{C6219A11-8087-4FF4-940F-B13E41DC432D}" srcOrd="1" destOrd="0" presId="urn:microsoft.com/office/officeart/2005/8/layout/process4"/>
    <dgm:cxn modelId="{6AB4FA6B-9FF1-490B-AAA9-BAED637C643C}" type="presParOf" srcId="{18E3A638-0508-48D8-82E1-CB650C3B9F09}" destId="{9AE10D03-F1C9-4222-AFC6-DBE3A852D157}" srcOrd="3" destOrd="0" presId="urn:microsoft.com/office/officeart/2005/8/layout/process4"/>
    <dgm:cxn modelId="{A10E1E44-C629-4712-B070-8274CA77C94B}" type="presParOf" srcId="{18E3A638-0508-48D8-82E1-CB650C3B9F09}" destId="{81EC5B49-26A4-4D46-B0DD-2288B7B9889D}" srcOrd="4" destOrd="0" presId="urn:microsoft.com/office/officeart/2005/8/layout/process4"/>
    <dgm:cxn modelId="{C70A6E53-C31C-49D4-BDAC-7A825C1B30F5}" type="presParOf" srcId="{81EC5B49-26A4-4D46-B0DD-2288B7B9889D}" destId="{FC92B1A4-A8B4-46AA-BC8C-A60D4F1BBEAF}" srcOrd="0" destOrd="0" presId="urn:microsoft.com/office/officeart/2005/8/layout/process4"/>
    <dgm:cxn modelId="{4E005973-BFD9-4C66-806D-EA8207476365}" type="presParOf" srcId="{81EC5B49-26A4-4D46-B0DD-2288B7B9889D}" destId="{AAA11EE4-D057-40A8-86AD-3EFE06F6F667}" srcOrd="1" destOrd="0" presId="urn:microsoft.com/office/officeart/2005/8/layout/process4"/>
    <dgm:cxn modelId="{D59DE803-4B30-44C5-A9F7-CB8931387B09}" type="presParOf" srcId="{81EC5B49-26A4-4D46-B0DD-2288B7B9889D}" destId="{C05AA41F-ACEB-4D92-88D1-7E141F262656}" srcOrd="2" destOrd="0" presId="urn:microsoft.com/office/officeart/2005/8/layout/process4"/>
    <dgm:cxn modelId="{76E62777-02E5-4549-B078-070CB02626F9}" type="presParOf" srcId="{C05AA41F-ACEB-4D92-88D1-7E141F262656}" destId="{C77F793D-BC69-474E-96C7-6D9C0D30E0C7}" srcOrd="0" destOrd="0" presId="urn:microsoft.com/office/officeart/2005/8/layout/process4"/>
    <dgm:cxn modelId="{D7CF563F-9454-4632-8615-BCEFCE791D52}" type="presParOf" srcId="{C05AA41F-ACEB-4D92-88D1-7E141F262656}" destId="{6B776F12-74AC-48CE-9D15-093BA93BAD5C}" srcOrd="1" destOrd="0" presId="urn:microsoft.com/office/officeart/2005/8/layout/process4"/>
    <dgm:cxn modelId="{4484783E-154B-4D13-B647-1B0BA4DA916B}" type="presParOf" srcId="{18E3A638-0508-48D8-82E1-CB650C3B9F09}" destId="{369D030D-1DB9-486E-9EA5-184ABBB09B6F}" srcOrd="5" destOrd="0" presId="urn:microsoft.com/office/officeart/2005/8/layout/process4"/>
    <dgm:cxn modelId="{1ED9B401-954E-4C8E-ADCA-B6767836BB89}" type="presParOf" srcId="{18E3A638-0508-48D8-82E1-CB650C3B9F09}" destId="{5734242A-6F02-493B-B9AF-B386520AD3B2}" srcOrd="6" destOrd="0" presId="urn:microsoft.com/office/officeart/2005/8/layout/process4"/>
    <dgm:cxn modelId="{B8CB2EEF-77B5-4537-A5FD-023F21FD5F57}" type="presParOf" srcId="{5734242A-6F02-493B-B9AF-B386520AD3B2}" destId="{3555457E-E192-4170-AEF1-44FB56A908C4}" srcOrd="0" destOrd="0" presId="urn:microsoft.com/office/officeart/2005/8/layout/process4"/>
    <dgm:cxn modelId="{F01C8B20-99F1-4D94-87FA-9E6AADBCD32D}" type="presParOf" srcId="{5734242A-6F02-493B-B9AF-B386520AD3B2}" destId="{559D6043-E5B6-4574-8591-44ED9DB43D38}" srcOrd="1" destOrd="0" presId="urn:microsoft.com/office/officeart/2005/8/layout/process4"/>
    <dgm:cxn modelId="{70E3DB26-79E9-485A-B82C-D7D5E8076CC9}" type="presParOf" srcId="{5734242A-6F02-493B-B9AF-B386520AD3B2}" destId="{B9A4D4A3-7D36-4AFA-8727-5F58E538806B}" srcOrd="2" destOrd="0" presId="urn:microsoft.com/office/officeart/2005/8/layout/process4"/>
    <dgm:cxn modelId="{5BE3A778-9C39-46C4-9FB1-3215FC363BC3}" type="presParOf" srcId="{B9A4D4A3-7D36-4AFA-8727-5F58E538806B}" destId="{5D708CAB-6B5C-4AC7-AE2D-A48893AC20C0}" srcOrd="0" destOrd="0" presId="urn:microsoft.com/office/officeart/2005/8/layout/process4"/>
    <dgm:cxn modelId="{363F4B57-3161-42EC-A5A0-53881A71AE72}" type="presParOf" srcId="{B9A4D4A3-7D36-4AFA-8727-5F58E538806B}" destId="{5513C22B-9B18-4D7E-8385-7E07096A77BD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8D965A-496B-49C0-BE27-2FD7E595D12A}" type="doc">
      <dgm:prSet loTypeId="urn:microsoft.com/office/officeart/2005/8/layout/vList4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6D5AFF1-2962-4F08-B69D-392B35A06E72}">
      <dgm:prSet custT="1"/>
      <dgm:spPr/>
      <dgm:t>
        <a:bodyPr/>
        <a:lstStyle/>
        <a:p>
          <a:r>
            <a:rPr lang="en-US" sz="1600" b="1" dirty="0"/>
            <a:t>Different Objectives</a:t>
          </a:r>
        </a:p>
      </dgm:t>
    </dgm:pt>
    <dgm:pt modelId="{CE1E06DA-CF56-4671-9727-667183267011}" type="parTrans" cxnId="{CD353D6C-0626-4A54-B08C-92E8711EAF3D}">
      <dgm:prSet/>
      <dgm:spPr/>
      <dgm:t>
        <a:bodyPr/>
        <a:lstStyle/>
        <a:p>
          <a:endParaRPr lang="en-US" sz="1600" b="1"/>
        </a:p>
      </dgm:t>
    </dgm:pt>
    <dgm:pt modelId="{77437668-F7E9-4DC5-904E-753C565FF7AB}" type="sibTrans" cxnId="{CD353D6C-0626-4A54-B08C-92E8711EAF3D}">
      <dgm:prSet/>
      <dgm:spPr/>
      <dgm:t>
        <a:bodyPr/>
        <a:lstStyle/>
        <a:p>
          <a:endParaRPr lang="en-US" sz="1600" b="1"/>
        </a:p>
      </dgm:t>
    </dgm:pt>
    <dgm:pt modelId="{17672754-A294-4FDE-8035-3FA5CE2DA0B2}">
      <dgm:prSet custT="1"/>
      <dgm:spPr/>
      <dgm:t>
        <a:bodyPr/>
        <a:lstStyle/>
        <a:p>
          <a:r>
            <a:rPr lang="en-US" sz="1600" b="1" dirty="0"/>
            <a:t>Resource Allocation</a:t>
          </a:r>
        </a:p>
      </dgm:t>
    </dgm:pt>
    <dgm:pt modelId="{DCA0CA60-04FF-4702-907B-95D7F19F1225}" type="parTrans" cxnId="{6766BD34-A957-4557-8D8A-745448376ED7}">
      <dgm:prSet/>
      <dgm:spPr/>
      <dgm:t>
        <a:bodyPr/>
        <a:lstStyle/>
        <a:p>
          <a:endParaRPr lang="en-US" sz="1600" b="1"/>
        </a:p>
      </dgm:t>
    </dgm:pt>
    <dgm:pt modelId="{7D7EE58F-1D35-4D0B-85B2-2FDDE410AC97}" type="sibTrans" cxnId="{6766BD34-A957-4557-8D8A-745448376ED7}">
      <dgm:prSet/>
      <dgm:spPr/>
      <dgm:t>
        <a:bodyPr/>
        <a:lstStyle/>
        <a:p>
          <a:endParaRPr lang="en-US" sz="1600" b="1"/>
        </a:p>
      </dgm:t>
    </dgm:pt>
    <dgm:pt modelId="{8895D4A7-CAF4-459D-B8AA-668299D3630D}">
      <dgm:prSet custT="1"/>
      <dgm:spPr/>
      <dgm:t>
        <a:bodyPr/>
        <a:lstStyle/>
        <a:p>
          <a:r>
            <a:rPr lang="en-US" sz="1600" b="1" dirty="0"/>
            <a:t>Cultural Differences</a:t>
          </a:r>
        </a:p>
      </dgm:t>
    </dgm:pt>
    <dgm:pt modelId="{97AA9452-25B6-47AC-B6C6-69578A01C602}" type="parTrans" cxnId="{14106338-AAFD-4012-8C2E-3360E832318E}">
      <dgm:prSet/>
      <dgm:spPr/>
      <dgm:t>
        <a:bodyPr/>
        <a:lstStyle/>
        <a:p>
          <a:endParaRPr lang="en-US" sz="1600" b="1"/>
        </a:p>
      </dgm:t>
    </dgm:pt>
    <dgm:pt modelId="{6ED71428-5D68-494B-92B0-9EB113A00301}" type="sibTrans" cxnId="{14106338-AAFD-4012-8C2E-3360E832318E}">
      <dgm:prSet/>
      <dgm:spPr/>
      <dgm:t>
        <a:bodyPr/>
        <a:lstStyle/>
        <a:p>
          <a:endParaRPr lang="en-US" sz="1600" b="1"/>
        </a:p>
      </dgm:t>
    </dgm:pt>
    <dgm:pt modelId="{A5B3ACD3-3882-471B-BC6E-610E68F190C3}">
      <dgm:prSet custT="1"/>
      <dgm:spPr>
        <a:solidFill>
          <a:schemeClr val="bg2"/>
        </a:solidFill>
      </dgm:spPr>
      <dgm:t>
        <a:bodyPr/>
        <a:lstStyle/>
        <a:p>
          <a:r>
            <a:rPr lang="en-US" sz="1600" b="1" dirty="0"/>
            <a:t>Data Accessibility</a:t>
          </a:r>
        </a:p>
      </dgm:t>
    </dgm:pt>
    <dgm:pt modelId="{B5A45074-2ABE-44C0-A631-5F5E51856C34}" type="parTrans" cxnId="{F33B7DD1-4D09-4AB1-A8EA-FC3A124EDC3D}">
      <dgm:prSet/>
      <dgm:spPr/>
      <dgm:t>
        <a:bodyPr/>
        <a:lstStyle/>
        <a:p>
          <a:endParaRPr lang="en-US" sz="1600" b="1"/>
        </a:p>
      </dgm:t>
    </dgm:pt>
    <dgm:pt modelId="{1667075C-03A2-44FB-BFA8-58AA5404D59F}" type="sibTrans" cxnId="{F33B7DD1-4D09-4AB1-A8EA-FC3A124EDC3D}">
      <dgm:prSet/>
      <dgm:spPr/>
      <dgm:t>
        <a:bodyPr/>
        <a:lstStyle/>
        <a:p>
          <a:endParaRPr lang="en-US" sz="1600" b="1"/>
        </a:p>
      </dgm:t>
    </dgm:pt>
    <dgm:pt modelId="{5BEC467A-2468-4BA5-9A5C-42E06EB1373A}">
      <dgm:prSet custT="1"/>
      <dgm:spPr/>
      <dgm:t>
        <a:bodyPr/>
        <a:lstStyle/>
        <a:p>
          <a:r>
            <a:rPr lang="en-US" sz="1600" b="1"/>
            <a:t>Change Management</a:t>
          </a:r>
        </a:p>
      </dgm:t>
    </dgm:pt>
    <dgm:pt modelId="{9DD05D46-6EB1-4737-BB97-092360F58D2A}" type="parTrans" cxnId="{3CDC9D6C-1222-4206-89CE-682CD0FC0712}">
      <dgm:prSet/>
      <dgm:spPr/>
      <dgm:t>
        <a:bodyPr/>
        <a:lstStyle/>
        <a:p>
          <a:endParaRPr lang="en-US" sz="1600" b="1"/>
        </a:p>
      </dgm:t>
    </dgm:pt>
    <dgm:pt modelId="{49C58D7F-E6E1-49B9-9AAF-28F4B0C68E53}" type="sibTrans" cxnId="{3CDC9D6C-1222-4206-89CE-682CD0FC0712}">
      <dgm:prSet/>
      <dgm:spPr/>
      <dgm:t>
        <a:bodyPr/>
        <a:lstStyle/>
        <a:p>
          <a:endParaRPr lang="en-US" sz="1600" b="1"/>
        </a:p>
      </dgm:t>
    </dgm:pt>
    <dgm:pt modelId="{AE82FF37-A518-4AD8-8E08-FE91017B8619}">
      <dgm:prSet custT="1"/>
      <dgm:spPr/>
      <dgm:t>
        <a:bodyPr/>
        <a:lstStyle/>
        <a:p>
          <a:r>
            <a:rPr lang="en-US" sz="1600" b="1"/>
            <a:t>Measurement and KPIs</a:t>
          </a:r>
        </a:p>
      </dgm:t>
    </dgm:pt>
    <dgm:pt modelId="{B31C45C1-56FE-44C0-8CA7-2C779C2AF1A0}" type="parTrans" cxnId="{F39776D2-A95F-47F0-9141-F1C6B9A3984A}">
      <dgm:prSet/>
      <dgm:spPr/>
      <dgm:t>
        <a:bodyPr/>
        <a:lstStyle/>
        <a:p>
          <a:endParaRPr lang="en-US" sz="1600" b="1"/>
        </a:p>
      </dgm:t>
    </dgm:pt>
    <dgm:pt modelId="{D374A52D-6894-44C4-A718-87E830A18B01}" type="sibTrans" cxnId="{F39776D2-A95F-47F0-9141-F1C6B9A3984A}">
      <dgm:prSet/>
      <dgm:spPr/>
      <dgm:t>
        <a:bodyPr/>
        <a:lstStyle/>
        <a:p>
          <a:endParaRPr lang="en-US" sz="1600" b="1"/>
        </a:p>
      </dgm:t>
    </dgm:pt>
    <dgm:pt modelId="{D2388519-535A-429D-A854-CD8C6DDE7342}" type="pres">
      <dgm:prSet presAssocID="{E18D965A-496B-49C0-BE27-2FD7E595D12A}" presName="linear" presStyleCnt="0">
        <dgm:presLayoutVars>
          <dgm:dir/>
          <dgm:resizeHandles val="exact"/>
        </dgm:presLayoutVars>
      </dgm:prSet>
      <dgm:spPr/>
    </dgm:pt>
    <dgm:pt modelId="{19F5AEC6-9A09-4838-BF80-33387DAF86EA}" type="pres">
      <dgm:prSet presAssocID="{96D5AFF1-2962-4F08-B69D-392B35A06E72}" presName="comp" presStyleCnt="0"/>
      <dgm:spPr/>
    </dgm:pt>
    <dgm:pt modelId="{49677A0F-8C0B-46B3-82EE-3CE9124D4A1F}" type="pres">
      <dgm:prSet presAssocID="{96D5AFF1-2962-4F08-B69D-392B35A06E72}" presName="box" presStyleLbl="node1" presStyleIdx="0" presStyleCnt="6"/>
      <dgm:spPr/>
    </dgm:pt>
    <dgm:pt modelId="{2A7EF17F-58D7-49C6-94E8-70CAB47705A0}" type="pres">
      <dgm:prSet presAssocID="{96D5AFF1-2962-4F08-B69D-392B35A06E72}" presName="img" presStyleLbl="fgImgPlac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Target outline"/>
        </a:ext>
      </dgm:extLst>
    </dgm:pt>
    <dgm:pt modelId="{7731BFA0-79F1-49C8-A71F-FD5CA5EE2F62}" type="pres">
      <dgm:prSet presAssocID="{96D5AFF1-2962-4F08-B69D-392B35A06E72}" presName="text" presStyleLbl="node1" presStyleIdx="0" presStyleCnt="6">
        <dgm:presLayoutVars>
          <dgm:bulletEnabled val="1"/>
        </dgm:presLayoutVars>
      </dgm:prSet>
      <dgm:spPr/>
    </dgm:pt>
    <dgm:pt modelId="{9E2928E6-C9A0-4C8C-A36C-B5DA63203452}" type="pres">
      <dgm:prSet presAssocID="{77437668-F7E9-4DC5-904E-753C565FF7AB}" presName="spacer" presStyleCnt="0"/>
      <dgm:spPr/>
    </dgm:pt>
    <dgm:pt modelId="{2466871E-C215-4DFF-AD4C-D68C7684DD34}" type="pres">
      <dgm:prSet presAssocID="{17672754-A294-4FDE-8035-3FA5CE2DA0B2}" presName="comp" presStyleCnt="0"/>
      <dgm:spPr/>
    </dgm:pt>
    <dgm:pt modelId="{12BACB17-EA0A-4FD2-9262-0C525504408D}" type="pres">
      <dgm:prSet presAssocID="{17672754-A294-4FDE-8035-3FA5CE2DA0B2}" presName="box" presStyleLbl="node1" presStyleIdx="1" presStyleCnt="6"/>
      <dgm:spPr/>
    </dgm:pt>
    <dgm:pt modelId="{81BB54DA-3F4D-49A0-98F2-BAD309BEBE3A}" type="pres">
      <dgm:prSet presAssocID="{17672754-A294-4FDE-8035-3FA5CE2DA0B2}" presName="img" presStyleLbl="fgImgPlac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Cycle with people outline"/>
        </a:ext>
      </dgm:extLst>
    </dgm:pt>
    <dgm:pt modelId="{A537A226-1D5D-4833-9628-9426FDC10FED}" type="pres">
      <dgm:prSet presAssocID="{17672754-A294-4FDE-8035-3FA5CE2DA0B2}" presName="text" presStyleLbl="node1" presStyleIdx="1" presStyleCnt="6">
        <dgm:presLayoutVars>
          <dgm:bulletEnabled val="1"/>
        </dgm:presLayoutVars>
      </dgm:prSet>
      <dgm:spPr/>
    </dgm:pt>
    <dgm:pt modelId="{253CBCA6-13A5-432E-A1CB-FE9EC6631265}" type="pres">
      <dgm:prSet presAssocID="{7D7EE58F-1D35-4D0B-85B2-2FDDE410AC97}" presName="spacer" presStyleCnt="0"/>
      <dgm:spPr/>
    </dgm:pt>
    <dgm:pt modelId="{36078AC0-107D-4C72-BDD3-45A567E97908}" type="pres">
      <dgm:prSet presAssocID="{8895D4A7-CAF4-459D-B8AA-668299D3630D}" presName="comp" presStyleCnt="0"/>
      <dgm:spPr/>
    </dgm:pt>
    <dgm:pt modelId="{24B6D4FC-EE56-44A0-BF62-59241089C181}" type="pres">
      <dgm:prSet presAssocID="{8895D4A7-CAF4-459D-B8AA-668299D3630D}" presName="box" presStyleLbl="node1" presStyleIdx="2" presStyleCnt="6"/>
      <dgm:spPr/>
    </dgm:pt>
    <dgm:pt modelId="{A8E85E52-AA47-4007-B6C6-2163BC206749}" type="pres">
      <dgm:prSet presAssocID="{8895D4A7-CAF4-459D-B8AA-668299D3630D}" presName="img" presStyleLbl="fgImgPlac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Venn diagram outline"/>
        </a:ext>
      </dgm:extLst>
    </dgm:pt>
    <dgm:pt modelId="{116F051A-3DC7-4C9C-AF7A-0572A1770314}" type="pres">
      <dgm:prSet presAssocID="{8895D4A7-CAF4-459D-B8AA-668299D3630D}" presName="text" presStyleLbl="node1" presStyleIdx="2" presStyleCnt="6">
        <dgm:presLayoutVars>
          <dgm:bulletEnabled val="1"/>
        </dgm:presLayoutVars>
      </dgm:prSet>
      <dgm:spPr/>
    </dgm:pt>
    <dgm:pt modelId="{7FF00324-3EAB-4D3F-B037-23069754D8FB}" type="pres">
      <dgm:prSet presAssocID="{6ED71428-5D68-494B-92B0-9EB113A00301}" presName="spacer" presStyleCnt="0"/>
      <dgm:spPr/>
    </dgm:pt>
    <dgm:pt modelId="{6F4E76ED-F01E-4395-97D8-66AEAD744250}" type="pres">
      <dgm:prSet presAssocID="{A5B3ACD3-3882-471B-BC6E-610E68F190C3}" presName="comp" presStyleCnt="0"/>
      <dgm:spPr/>
    </dgm:pt>
    <dgm:pt modelId="{98B2F190-6268-4E75-AB99-E2853F505809}" type="pres">
      <dgm:prSet presAssocID="{A5B3ACD3-3882-471B-BC6E-610E68F190C3}" presName="box" presStyleLbl="node1" presStyleIdx="3" presStyleCnt="6"/>
      <dgm:spPr/>
    </dgm:pt>
    <dgm:pt modelId="{1685DBC3-9621-4419-8D6E-51E63C216A4B}" type="pres">
      <dgm:prSet presAssocID="{A5B3ACD3-3882-471B-BC6E-610E68F190C3}" presName="img" presStyleLbl="fgImgPlac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Key outline"/>
        </a:ext>
      </dgm:extLst>
    </dgm:pt>
    <dgm:pt modelId="{9DA3CCD8-A37A-4CC8-894B-B8D436B781A9}" type="pres">
      <dgm:prSet presAssocID="{A5B3ACD3-3882-471B-BC6E-610E68F190C3}" presName="text" presStyleLbl="node1" presStyleIdx="3" presStyleCnt="6">
        <dgm:presLayoutVars>
          <dgm:bulletEnabled val="1"/>
        </dgm:presLayoutVars>
      </dgm:prSet>
      <dgm:spPr/>
    </dgm:pt>
    <dgm:pt modelId="{6279404D-25A8-4209-B66B-B89368F543CE}" type="pres">
      <dgm:prSet presAssocID="{1667075C-03A2-44FB-BFA8-58AA5404D59F}" presName="spacer" presStyleCnt="0"/>
      <dgm:spPr/>
    </dgm:pt>
    <dgm:pt modelId="{5BB5E454-DCBC-47E7-8D77-FE60F6AF0615}" type="pres">
      <dgm:prSet presAssocID="{5BEC467A-2468-4BA5-9A5C-42E06EB1373A}" presName="comp" presStyleCnt="0"/>
      <dgm:spPr/>
    </dgm:pt>
    <dgm:pt modelId="{8DB964E5-3C05-434B-9C27-4434231F7DEF}" type="pres">
      <dgm:prSet presAssocID="{5BEC467A-2468-4BA5-9A5C-42E06EB1373A}" presName="box" presStyleLbl="node1" presStyleIdx="4" presStyleCnt="6"/>
      <dgm:spPr/>
    </dgm:pt>
    <dgm:pt modelId="{94932F96-C2C6-433F-8059-715CF132D4A0}" type="pres">
      <dgm:prSet presAssocID="{5BEC467A-2468-4BA5-9A5C-42E06EB1373A}" presName="img" presStyleLbl="fgImgPlac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Transfer outline"/>
        </a:ext>
      </dgm:extLst>
    </dgm:pt>
    <dgm:pt modelId="{A8A29987-0086-4282-8799-298726EE8F9D}" type="pres">
      <dgm:prSet presAssocID="{5BEC467A-2468-4BA5-9A5C-42E06EB1373A}" presName="text" presStyleLbl="node1" presStyleIdx="4" presStyleCnt="6">
        <dgm:presLayoutVars>
          <dgm:bulletEnabled val="1"/>
        </dgm:presLayoutVars>
      </dgm:prSet>
      <dgm:spPr/>
    </dgm:pt>
    <dgm:pt modelId="{0F7A3B0B-5226-4A5C-9DF4-D7A8B9778970}" type="pres">
      <dgm:prSet presAssocID="{49C58D7F-E6E1-49B9-9AAF-28F4B0C68E53}" presName="spacer" presStyleCnt="0"/>
      <dgm:spPr/>
    </dgm:pt>
    <dgm:pt modelId="{D445736A-D398-403D-8F4D-9C2B66B5E343}" type="pres">
      <dgm:prSet presAssocID="{AE82FF37-A518-4AD8-8E08-FE91017B8619}" presName="comp" presStyleCnt="0"/>
      <dgm:spPr/>
    </dgm:pt>
    <dgm:pt modelId="{67F73F52-0016-4A1C-987D-A2A1C8610831}" type="pres">
      <dgm:prSet presAssocID="{AE82FF37-A518-4AD8-8E08-FE91017B8619}" presName="box" presStyleLbl="node1" presStyleIdx="5" presStyleCnt="6"/>
      <dgm:spPr/>
    </dgm:pt>
    <dgm:pt modelId="{A8329B6B-FE53-4725-969D-78DEC9DE11F4}" type="pres">
      <dgm:prSet presAssocID="{AE82FF37-A518-4AD8-8E08-FE91017B8619}" presName="img" presStyleLbl="fgImgPlac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Speedometer Middle outline"/>
        </a:ext>
      </dgm:extLst>
    </dgm:pt>
    <dgm:pt modelId="{B1880A39-9E48-44EF-9093-172CA5E6CCE2}" type="pres">
      <dgm:prSet presAssocID="{AE82FF37-A518-4AD8-8E08-FE91017B8619}" presName="text" presStyleLbl="node1" presStyleIdx="5" presStyleCnt="6">
        <dgm:presLayoutVars>
          <dgm:bulletEnabled val="1"/>
        </dgm:presLayoutVars>
      </dgm:prSet>
      <dgm:spPr/>
    </dgm:pt>
  </dgm:ptLst>
  <dgm:cxnLst>
    <dgm:cxn modelId="{BA52F704-C6C4-45E8-AC34-8D6D289E8409}" type="presOf" srcId="{AE82FF37-A518-4AD8-8E08-FE91017B8619}" destId="{B1880A39-9E48-44EF-9093-172CA5E6CCE2}" srcOrd="1" destOrd="0" presId="urn:microsoft.com/office/officeart/2005/8/layout/vList4"/>
    <dgm:cxn modelId="{6766BD34-A957-4557-8D8A-745448376ED7}" srcId="{E18D965A-496B-49C0-BE27-2FD7E595D12A}" destId="{17672754-A294-4FDE-8035-3FA5CE2DA0B2}" srcOrd="1" destOrd="0" parTransId="{DCA0CA60-04FF-4702-907B-95D7F19F1225}" sibTransId="{7D7EE58F-1D35-4D0B-85B2-2FDDE410AC97}"/>
    <dgm:cxn modelId="{14106338-AAFD-4012-8C2E-3360E832318E}" srcId="{E18D965A-496B-49C0-BE27-2FD7E595D12A}" destId="{8895D4A7-CAF4-459D-B8AA-668299D3630D}" srcOrd="2" destOrd="0" parTransId="{97AA9452-25B6-47AC-B6C6-69578A01C602}" sibTransId="{6ED71428-5D68-494B-92B0-9EB113A00301}"/>
    <dgm:cxn modelId="{B3D3D738-A873-486F-8C2D-7490C3519647}" type="presOf" srcId="{AE82FF37-A518-4AD8-8E08-FE91017B8619}" destId="{67F73F52-0016-4A1C-987D-A2A1C8610831}" srcOrd="0" destOrd="0" presId="urn:microsoft.com/office/officeart/2005/8/layout/vList4"/>
    <dgm:cxn modelId="{79F8D462-8A45-422D-891A-828E643C5F1F}" type="presOf" srcId="{8895D4A7-CAF4-459D-B8AA-668299D3630D}" destId="{24B6D4FC-EE56-44A0-BF62-59241089C181}" srcOrd="0" destOrd="0" presId="urn:microsoft.com/office/officeart/2005/8/layout/vList4"/>
    <dgm:cxn modelId="{CD353D6C-0626-4A54-B08C-92E8711EAF3D}" srcId="{E18D965A-496B-49C0-BE27-2FD7E595D12A}" destId="{96D5AFF1-2962-4F08-B69D-392B35A06E72}" srcOrd="0" destOrd="0" parTransId="{CE1E06DA-CF56-4671-9727-667183267011}" sibTransId="{77437668-F7E9-4DC5-904E-753C565FF7AB}"/>
    <dgm:cxn modelId="{3CDC9D6C-1222-4206-89CE-682CD0FC0712}" srcId="{E18D965A-496B-49C0-BE27-2FD7E595D12A}" destId="{5BEC467A-2468-4BA5-9A5C-42E06EB1373A}" srcOrd="4" destOrd="0" parTransId="{9DD05D46-6EB1-4737-BB97-092360F58D2A}" sibTransId="{49C58D7F-E6E1-49B9-9AAF-28F4B0C68E53}"/>
    <dgm:cxn modelId="{C473BA4C-13A6-4363-8301-4E8CB3253369}" type="presOf" srcId="{A5B3ACD3-3882-471B-BC6E-610E68F190C3}" destId="{9DA3CCD8-A37A-4CC8-894B-B8D436B781A9}" srcOrd="1" destOrd="0" presId="urn:microsoft.com/office/officeart/2005/8/layout/vList4"/>
    <dgm:cxn modelId="{8B28474D-8F63-4673-85ED-627D140D446F}" type="presOf" srcId="{E18D965A-496B-49C0-BE27-2FD7E595D12A}" destId="{D2388519-535A-429D-A854-CD8C6DDE7342}" srcOrd="0" destOrd="0" presId="urn:microsoft.com/office/officeart/2005/8/layout/vList4"/>
    <dgm:cxn modelId="{62D3B675-49B1-4124-B2B4-7CFDA672749B}" type="presOf" srcId="{17672754-A294-4FDE-8035-3FA5CE2DA0B2}" destId="{A537A226-1D5D-4833-9628-9426FDC10FED}" srcOrd="1" destOrd="0" presId="urn:microsoft.com/office/officeart/2005/8/layout/vList4"/>
    <dgm:cxn modelId="{A967E857-77CD-4499-8612-5CAB9E7AA90B}" type="presOf" srcId="{8895D4A7-CAF4-459D-B8AA-668299D3630D}" destId="{116F051A-3DC7-4C9C-AF7A-0572A1770314}" srcOrd="1" destOrd="0" presId="urn:microsoft.com/office/officeart/2005/8/layout/vList4"/>
    <dgm:cxn modelId="{E1A95859-83A4-4FA7-9922-F225D3594FC9}" type="presOf" srcId="{5BEC467A-2468-4BA5-9A5C-42E06EB1373A}" destId="{A8A29987-0086-4282-8799-298726EE8F9D}" srcOrd="1" destOrd="0" presId="urn:microsoft.com/office/officeart/2005/8/layout/vList4"/>
    <dgm:cxn modelId="{EB353A86-9AA9-45B0-BB0B-621C3392BCE2}" type="presOf" srcId="{96D5AFF1-2962-4F08-B69D-392B35A06E72}" destId="{7731BFA0-79F1-49C8-A71F-FD5CA5EE2F62}" srcOrd="1" destOrd="0" presId="urn:microsoft.com/office/officeart/2005/8/layout/vList4"/>
    <dgm:cxn modelId="{0A911589-8196-44BF-8A5B-F3B3621F08BC}" type="presOf" srcId="{96D5AFF1-2962-4F08-B69D-392B35A06E72}" destId="{49677A0F-8C0B-46B3-82EE-3CE9124D4A1F}" srcOrd="0" destOrd="0" presId="urn:microsoft.com/office/officeart/2005/8/layout/vList4"/>
    <dgm:cxn modelId="{3E7CB796-5A64-48EB-B613-449927A579DD}" type="presOf" srcId="{A5B3ACD3-3882-471B-BC6E-610E68F190C3}" destId="{98B2F190-6268-4E75-AB99-E2853F505809}" srcOrd="0" destOrd="0" presId="urn:microsoft.com/office/officeart/2005/8/layout/vList4"/>
    <dgm:cxn modelId="{2691A3B8-0E45-4153-96CA-274B0F7A4698}" type="presOf" srcId="{5BEC467A-2468-4BA5-9A5C-42E06EB1373A}" destId="{8DB964E5-3C05-434B-9C27-4434231F7DEF}" srcOrd="0" destOrd="0" presId="urn:microsoft.com/office/officeart/2005/8/layout/vList4"/>
    <dgm:cxn modelId="{302CC7C2-2DB3-456D-8FF5-8B2099BEDDCC}" type="presOf" srcId="{17672754-A294-4FDE-8035-3FA5CE2DA0B2}" destId="{12BACB17-EA0A-4FD2-9262-0C525504408D}" srcOrd="0" destOrd="0" presId="urn:microsoft.com/office/officeart/2005/8/layout/vList4"/>
    <dgm:cxn modelId="{F33B7DD1-4D09-4AB1-A8EA-FC3A124EDC3D}" srcId="{E18D965A-496B-49C0-BE27-2FD7E595D12A}" destId="{A5B3ACD3-3882-471B-BC6E-610E68F190C3}" srcOrd="3" destOrd="0" parTransId="{B5A45074-2ABE-44C0-A631-5F5E51856C34}" sibTransId="{1667075C-03A2-44FB-BFA8-58AA5404D59F}"/>
    <dgm:cxn modelId="{F39776D2-A95F-47F0-9141-F1C6B9A3984A}" srcId="{E18D965A-496B-49C0-BE27-2FD7E595D12A}" destId="{AE82FF37-A518-4AD8-8E08-FE91017B8619}" srcOrd="5" destOrd="0" parTransId="{B31C45C1-56FE-44C0-8CA7-2C779C2AF1A0}" sibTransId="{D374A52D-6894-44C4-A718-87E830A18B01}"/>
    <dgm:cxn modelId="{CCB156A5-85B7-4041-AEB9-1B03EAC668E2}" type="presParOf" srcId="{D2388519-535A-429D-A854-CD8C6DDE7342}" destId="{19F5AEC6-9A09-4838-BF80-33387DAF86EA}" srcOrd="0" destOrd="0" presId="urn:microsoft.com/office/officeart/2005/8/layout/vList4"/>
    <dgm:cxn modelId="{D9B58BEB-A8A9-454E-BBE9-CA8CD5C76B71}" type="presParOf" srcId="{19F5AEC6-9A09-4838-BF80-33387DAF86EA}" destId="{49677A0F-8C0B-46B3-82EE-3CE9124D4A1F}" srcOrd="0" destOrd="0" presId="urn:microsoft.com/office/officeart/2005/8/layout/vList4"/>
    <dgm:cxn modelId="{8E6B3860-F562-4BF3-B9D5-76234F136203}" type="presParOf" srcId="{19F5AEC6-9A09-4838-BF80-33387DAF86EA}" destId="{2A7EF17F-58D7-49C6-94E8-70CAB47705A0}" srcOrd="1" destOrd="0" presId="urn:microsoft.com/office/officeart/2005/8/layout/vList4"/>
    <dgm:cxn modelId="{99E7BF79-542E-4562-B9BF-79668EEA247A}" type="presParOf" srcId="{19F5AEC6-9A09-4838-BF80-33387DAF86EA}" destId="{7731BFA0-79F1-49C8-A71F-FD5CA5EE2F62}" srcOrd="2" destOrd="0" presId="urn:microsoft.com/office/officeart/2005/8/layout/vList4"/>
    <dgm:cxn modelId="{451F747D-1408-44DA-ABA8-0A35A1DC8063}" type="presParOf" srcId="{D2388519-535A-429D-A854-CD8C6DDE7342}" destId="{9E2928E6-C9A0-4C8C-A36C-B5DA63203452}" srcOrd="1" destOrd="0" presId="urn:microsoft.com/office/officeart/2005/8/layout/vList4"/>
    <dgm:cxn modelId="{7B5CB9D9-6807-4DE2-9381-EA8EF88B9CA7}" type="presParOf" srcId="{D2388519-535A-429D-A854-CD8C6DDE7342}" destId="{2466871E-C215-4DFF-AD4C-D68C7684DD34}" srcOrd="2" destOrd="0" presId="urn:microsoft.com/office/officeart/2005/8/layout/vList4"/>
    <dgm:cxn modelId="{A34E4989-6A37-4726-8C95-FB0D01E89209}" type="presParOf" srcId="{2466871E-C215-4DFF-AD4C-D68C7684DD34}" destId="{12BACB17-EA0A-4FD2-9262-0C525504408D}" srcOrd="0" destOrd="0" presId="urn:microsoft.com/office/officeart/2005/8/layout/vList4"/>
    <dgm:cxn modelId="{677436B1-ACE9-4F7C-A48A-206D7A2F3D04}" type="presParOf" srcId="{2466871E-C215-4DFF-AD4C-D68C7684DD34}" destId="{81BB54DA-3F4D-49A0-98F2-BAD309BEBE3A}" srcOrd="1" destOrd="0" presId="urn:microsoft.com/office/officeart/2005/8/layout/vList4"/>
    <dgm:cxn modelId="{09EE47DF-D8D3-45AF-BF29-30AF9EAF29B8}" type="presParOf" srcId="{2466871E-C215-4DFF-AD4C-D68C7684DD34}" destId="{A537A226-1D5D-4833-9628-9426FDC10FED}" srcOrd="2" destOrd="0" presId="urn:microsoft.com/office/officeart/2005/8/layout/vList4"/>
    <dgm:cxn modelId="{1F0B7815-1C3F-4726-9B8B-349EF78E1EC6}" type="presParOf" srcId="{D2388519-535A-429D-A854-CD8C6DDE7342}" destId="{253CBCA6-13A5-432E-A1CB-FE9EC6631265}" srcOrd="3" destOrd="0" presId="urn:microsoft.com/office/officeart/2005/8/layout/vList4"/>
    <dgm:cxn modelId="{5EAE56DD-68E9-4E1E-BCE1-86F4C4258C23}" type="presParOf" srcId="{D2388519-535A-429D-A854-CD8C6DDE7342}" destId="{36078AC0-107D-4C72-BDD3-45A567E97908}" srcOrd="4" destOrd="0" presId="urn:microsoft.com/office/officeart/2005/8/layout/vList4"/>
    <dgm:cxn modelId="{C4D3459B-3399-4B82-8942-2C5B164DC04E}" type="presParOf" srcId="{36078AC0-107D-4C72-BDD3-45A567E97908}" destId="{24B6D4FC-EE56-44A0-BF62-59241089C181}" srcOrd="0" destOrd="0" presId="urn:microsoft.com/office/officeart/2005/8/layout/vList4"/>
    <dgm:cxn modelId="{CB3CBB8C-86D3-44E0-8FEE-97A14991C2F1}" type="presParOf" srcId="{36078AC0-107D-4C72-BDD3-45A567E97908}" destId="{A8E85E52-AA47-4007-B6C6-2163BC206749}" srcOrd="1" destOrd="0" presId="urn:microsoft.com/office/officeart/2005/8/layout/vList4"/>
    <dgm:cxn modelId="{A52D03AC-759A-4BF0-9847-2DA7C4367DD6}" type="presParOf" srcId="{36078AC0-107D-4C72-BDD3-45A567E97908}" destId="{116F051A-3DC7-4C9C-AF7A-0572A1770314}" srcOrd="2" destOrd="0" presId="urn:microsoft.com/office/officeart/2005/8/layout/vList4"/>
    <dgm:cxn modelId="{6BA9E91E-B9B6-45B1-A42E-9D109A2B245A}" type="presParOf" srcId="{D2388519-535A-429D-A854-CD8C6DDE7342}" destId="{7FF00324-3EAB-4D3F-B037-23069754D8FB}" srcOrd="5" destOrd="0" presId="urn:microsoft.com/office/officeart/2005/8/layout/vList4"/>
    <dgm:cxn modelId="{F200C423-968F-4196-9000-E75904075298}" type="presParOf" srcId="{D2388519-535A-429D-A854-CD8C6DDE7342}" destId="{6F4E76ED-F01E-4395-97D8-66AEAD744250}" srcOrd="6" destOrd="0" presId="urn:microsoft.com/office/officeart/2005/8/layout/vList4"/>
    <dgm:cxn modelId="{790D4240-799F-4F4F-B5D3-7BA8541C8625}" type="presParOf" srcId="{6F4E76ED-F01E-4395-97D8-66AEAD744250}" destId="{98B2F190-6268-4E75-AB99-E2853F505809}" srcOrd="0" destOrd="0" presId="urn:microsoft.com/office/officeart/2005/8/layout/vList4"/>
    <dgm:cxn modelId="{D5AEAFA6-CB64-4935-B5EC-2881DA4F8D60}" type="presParOf" srcId="{6F4E76ED-F01E-4395-97D8-66AEAD744250}" destId="{1685DBC3-9621-4419-8D6E-51E63C216A4B}" srcOrd="1" destOrd="0" presId="urn:microsoft.com/office/officeart/2005/8/layout/vList4"/>
    <dgm:cxn modelId="{84128463-AA25-4010-89FF-4B71AC717DB6}" type="presParOf" srcId="{6F4E76ED-F01E-4395-97D8-66AEAD744250}" destId="{9DA3CCD8-A37A-4CC8-894B-B8D436B781A9}" srcOrd="2" destOrd="0" presId="urn:microsoft.com/office/officeart/2005/8/layout/vList4"/>
    <dgm:cxn modelId="{C1D84F2A-7EF6-45E6-90D0-48311DEF8B69}" type="presParOf" srcId="{D2388519-535A-429D-A854-CD8C6DDE7342}" destId="{6279404D-25A8-4209-B66B-B89368F543CE}" srcOrd="7" destOrd="0" presId="urn:microsoft.com/office/officeart/2005/8/layout/vList4"/>
    <dgm:cxn modelId="{ABD27A9A-B098-4471-B294-6DB67E205B0C}" type="presParOf" srcId="{D2388519-535A-429D-A854-CD8C6DDE7342}" destId="{5BB5E454-DCBC-47E7-8D77-FE60F6AF0615}" srcOrd="8" destOrd="0" presId="urn:microsoft.com/office/officeart/2005/8/layout/vList4"/>
    <dgm:cxn modelId="{FA518D5B-71A5-4762-9DEA-C410FF9B9D59}" type="presParOf" srcId="{5BB5E454-DCBC-47E7-8D77-FE60F6AF0615}" destId="{8DB964E5-3C05-434B-9C27-4434231F7DEF}" srcOrd="0" destOrd="0" presId="urn:microsoft.com/office/officeart/2005/8/layout/vList4"/>
    <dgm:cxn modelId="{532F27A7-D7D6-459E-9D02-360DD2FDF849}" type="presParOf" srcId="{5BB5E454-DCBC-47E7-8D77-FE60F6AF0615}" destId="{94932F96-C2C6-433F-8059-715CF132D4A0}" srcOrd="1" destOrd="0" presId="urn:microsoft.com/office/officeart/2005/8/layout/vList4"/>
    <dgm:cxn modelId="{FAEE5301-8CE2-4070-9228-BD21793E099B}" type="presParOf" srcId="{5BB5E454-DCBC-47E7-8D77-FE60F6AF0615}" destId="{A8A29987-0086-4282-8799-298726EE8F9D}" srcOrd="2" destOrd="0" presId="urn:microsoft.com/office/officeart/2005/8/layout/vList4"/>
    <dgm:cxn modelId="{1158E419-039A-4E95-A0F1-94DE8E4A8B4E}" type="presParOf" srcId="{D2388519-535A-429D-A854-CD8C6DDE7342}" destId="{0F7A3B0B-5226-4A5C-9DF4-D7A8B9778970}" srcOrd="9" destOrd="0" presId="urn:microsoft.com/office/officeart/2005/8/layout/vList4"/>
    <dgm:cxn modelId="{B6208A18-D1CB-4F16-8827-336B1A12EA5A}" type="presParOf" srcId="{D2388519-535A-429D-A854-CD8C6DDE7342}" destId="{D445736A-D398-403D-8F4D-9C2B66B5E343}" srcOrd="10" destOrd="0" presId="urn:microsoft.com/office/officeart/2005/8/layout/vList4"/>
    <dgm:cxn modelId="{15F943CC-EA72-4E91-BFE5-46B78ED0AAD7}" type="presParOf" srcId="{D445736A-D398-403D-8F4D-9C2B66B5E343}" destId="{67F73F52-0016-4A1C-987D-A2A1C8610831}" srcOrd="0" destOrd="0" presId="urn:microsoft.com/office/officeart/2005/8/layout/vList4"/>
    <dgm:cxn modelId="{493A22AA-8409-4E7F-9FBE-B4408176CC92}" type="presParOf" srcId="{D445736A-D398-403D-8F4D-9C2B66B5E343}" destId="{A8329B6B-FE53-4725-969D-78DEC9DE11F4}" srcOrd="1" destOrd="0" presId="urn:microsoft.com/office/officeart/2005/8/layout/vList4"/>
    <dgm:cxn modelId="{C1DC1682-C14C-4B5D-8A53-1194ADCCEB9D}" type="presParOf" srcId="{D445736A-D398-403D-8F4D-9C2B66B5E343}" destId="{B1880A39-9E48-44EF-9093-172CA5E6CCE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3C4A77B-B502-4CF7-A888-EA62450821D4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A03B98A-A0B9-4CA3-90FC-1C3B98B7334F}">
      <dgm:prSet phldrT="[Text]" custT="1"/>
      <dgm:spPr>
        <a:solidFill>
          <a:schemeClr val="bg2"/>
        </a:solidFill>
      </dgm:spPr>
      <dgm:t>
        <a:bodyPr/>
        <a:lstStyle/>
        <a:p>
          <a:r>
            <a:rPr lang="en-CA" sz="1600" b="0" dirty="0"/>
            <a:t>Deliver and enable foundational </a:t>
          </a:r>
          <a:r>
            <a:rPr lang="en-CA" sz="1600" b="1" dirty="0"/>
            <a:t>data governance capabilities</a:t>
          </a:r>
          <a:endParaRPr lang="en-US" sz="1600" b="1" dirty="0"/>
        </a:p>
      </dgm:t>
    </dgm:pt>
    <dgm:pt modelId="{7D1F6F85-8966-4DEA-99F3-9FBD7818BBC1}" type="parTrans" cxnId="{EB013F97-09BC-469F-90C1-8E58A8190B1E}">
      <dgm:prSet/>
      <dgm:spPr/>
      <dgm:t>
        <a:bodyPr/>
        <a:lstStyle/>
        <a:p>
          <a:endParaRPr lang="en-US" sz="1600"/>
        </a:p>
      </dgm:t>
    </dgm:pt>
    <dgm:pt modelId="{9A05C27D-2DFD-47A2-8FBF-EE284BD8DD46}" type="sibTrans" cxnId="{EB013F97-09BC-469F-90C1-8E58A8190B1E}">
      <dgm:prSet/>
      <dgm:spPr/>
      <dgm:t>
        <a:bodyPr/>
        <a:lstStyle/>
        <a:p>
          <a:endParaRPr lang="en-US" sz="1600"/>
        </a:p>
      </dgm:t>
    </dgm:pt>
    <dgm:pt modelId="{0B70507A-CAC9-400F-A519-722410E94F91}" type="pres">
      <dgm:prSet presAssocID="{33C4A77B-B502-4CF7-A888-EA62450821D4}" presName="linear" presStyleCnt="0">
        <dgm:presLayoutVars>
          <dgm:animLvl val="lvl"/>
          <dgm:resizeHandles val="exact"/>
        </dgm:presLayoutVars>
      </dgm:prSet>
      <dgm:spPr/>
    </dgm:pt>
    <dgm:pt modelId="{B050F016-447B-455F-9CB7-73ABDAB078D8}" type="pres">
      <dgm:prSet presAssocID="{0A03B98A-A0B9-4CA3-90FC-1C3B98B7334F}" presName="parentText" presStyleLbl="node1" presStyleIdx="0" presStyleCnt="1" custLinFactY="100000" custLinFactNeighborX="386" custLinFactNeighborY="107094">
        <dgm:presLayoutVars>
          <dgm:chMax val="0"/>
          <dgm:bulletEnabled val="1"/>
        </dgm:presLayoutVars>
      </dgm:prSet>
      <dgm:spPr/>
    </dgm:pt>
  </dgm:ptLst>
  <dgm:cxnLst>
    <dgm:cxn modelId="{D57F8C7F-CD76-4E46-9773-F85D28D87390}" type="presOf" srcId="{0A03B98A-A0B9-4CA3-90FC-1C3B98B7334F}" destId="{B050F016-447B-455F-9CB7-73ABDAB078D8}" srcOrd="0" destOrd="0" presId="urn:microsoft.com/office/officeart/2005/8/layout/vList2"/>
    <dgm:cxn modelId="{EB013F97-09BC-469F-90C1-8E58A8190B1E}" srcId="{33C4A77B-B502-4CF7-A888-EA62450821D4}" destId="{0A03B98A-A0B9-4CA3-90FC-1C3B98B7334F}" srcOrd="0" destOrd="0" parTransId="{7D1F6F85-8966-4DEA-99F3-9FBD7818BBC1}" sibTransId="{9A05C27D-2DFD-47A2-8FBF-EE284BD8DD46}"/>
    <dgm:cxn modelId="{4EC72DCA-5048-4301-9AF8-4BF828DBE72D}" type="presOf" srcId="{33C4A77B-B502-4CF7-A888-EA62450821D4}" destId="{0B70507A-CAC9-400F-A519-722410E94F91}" srcOrd="0" destOrd="0" presId="urn:microsoft.com/office/officeart/2005/8/layout/vList2"/>
    <dgm:cxn modelId="{7817CCF8-B39A-481C-B2F0-35876C6D5145}" type="presParOf" srcId="{0B70507A-CAC9-400F-A519-722410E94F91}" destId="{B050F016-447B-455F-9CB7-73ABDAB078D8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18D965A-496B-49C0-BE27-2FD7E595D12A}" type="doc">
      <dgm:prSet loTypeId="urn:microsoft.com/office/officeart/2005/8/layout/vList4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6D5AFF1-2962-4F08-B69D-392B35A06E72}">
      <dgm:prSet custT="1"/>
      <dgm:spPr/>
      <dgm:t>
        <a:bodyPr/>
        <a:lstStyle/>
        <a:p>
          <a:r>
            <a:rPr lang="en-US" sz="1600" b="1" dirty="0"/>
            <a:t>Different Objectives</a:t>
          </a:r>
        </a:p>
      </dgm:t>
    </dgm:pt>
    <dgm:pt modelId="{CE1E06DA-CF56-4671-9727-667183267011}" type="parTrans" cxnId="{CD353D6C-0626-4A54-B08C-92E8711EAF3D}">
      <dgm:prSet/>
      <dgm:spPr/>
      <dgm:t>
        <a:bodyPr/>
        <a:lstStyle/>
        <a:p>
          <a:endParaRPr lang="en-US" sz="1600" b="1"/>
        </a:p>
      </dgm:t>
    </dgm:pt>
    <dgm:pt modelId="{77437668-F7E9-4DC5-904E-753C565FF7AB}" type="sibTrans" cxnId="{CD353D6C-0626-4A54-B08C-92E8711EAF3D}">
      <dgm:prSet/>
      <dgm:spPr/>
      <dgm:t>
        <a:bodyPr/>
        <a:lstStyle/>
        <a:p>
          <a:endParaRPr lang="en-US" sz="1600" b="1"/>
        </a:p>
      </dgm:t>
    </dgm:pt>
    <dgm:pt modelId="{17672754-A294-4FDE-8035-3FA5CE2DA0B2}">
      <dgm:prSet custT="1"/>
      <dgm:spPr/>
      <dgm:t>
        <a:bodyPr/>
        <a:lstStyle/>
        <a:p>
          <a:r>
            <a:rPr lang="en-US" sz="1600" b="1" dirty="0"/>
            <a:t>Resource Allocation</a:t>
          </a:r>
        </a:p>
      </dgm:t>
    </dgm:pt>
    <dgm:pt modelId="{DCA0CA60-04FF-4702-907B-95D7F19F1225}" type="parTrans" cxnId="{6766BD34-A957-4557-8D8A-745448376ED7}">
      <dgm:prSet/>
      <dgm:spPr/>
      <dgm:t>
        <a:bodyPr/>
        <a:lstStyle/>
        <a:p>
          <a:endParaRPr lang="en-US" sz="1600" b="1"/>
        </a:p>
      </dgm:t>
    </dgm:pt>
    <dgm:pt modelId="{7D7EE58F-1D35-4D0B-85B2-2FDDE410AC97}" type="sibTrans" cxnId="{6766BD34-A957-4557-8D8A-745448376ED7}">
      <dgm:prSet/>
      <dgm:spPr/>
      <dgm:t>
        <a:bodyPr/>
        <a:lstStyle/>
        <a:p>
          <a:endParaRPr lang="en-US" sz="1600" b="1"/>
        </a:p>
      </dgm:t>
    </dgm:pt>
    <dgm:pt modelId="{8895D4A7-CAF4-459D-B8AA-668299D3630D}">
      <dgm:prSet custT="1"/>
      <dgm:spPr/>
      <dgm:t>
        <a:bodyPr/>
        <a:lstStyle/>
        <a:p>
          <a:r>
            <a:rPr lang="en-US" sz="1600" b="1" dirty="0"/>
            <a:t>Cultural Differences</a:t>
          </a:r>
        </a:p>
      </dgm:t>
    </dgm:pt>
    <dgm:pt modelId="{97AA9452-25B6-47AC-B6C6-69578A01C602}" type="parTrans" cxnId="{14106338-AAFD-4012-8C2E-3360E832318E}">
      <dgm:prSet/>
      <dgm:spPr/>
      <dgm:t>
        <a:bodyPr/>
        <a:lstStyle/>
        <a:p>
          <a:endParaRPr lang="en-US" sz="1600" b="1"/>
        </a:p>
      </dgm:t>
    </dgm:pt>
    <dgm:pt modelId="{6ED71428-5D68-494B-92B0-9EB113A00301}" type="sibTrans" cxnId="{14106338-AAFD-4012-8C2E-3360E832318E}">
      <dgm:prSet/>
      <dgm:spPr/>
      <dgm:t>
        <a:bodyPr/>
        <a:lstStyle/>
        <a:p>
          <a:endParaRPr lang="en-US" sz="1600" b="1"/>
        </a:p>
      </dgm:t>
    </dgm:pt>
    <dgm:pt modelId="{A5B3ACD3-3882-471B-BC6E-610E68F190C3}">
      <dgm:prSet custT="1"/>
      <dgm:spPr/>
      <dgm:t>
        <a:bodyPr/>
        <a:lstStyle/>
        <a:p>
          <a:r>
            <a:rPr lang="en-US" sz="1600" b="1" dirty="0"/>
            <a:t>Data Accessibility</a:t>
          </a:r>
        </a:p>
      </dgm:t>
    </dgm:pt>
    <dgm:pt modelId="{B5A45074-2ABE-44C0-A631-5F5E51856C34}" type="parTrans" cxnId="{F33B7DD1-4D09-4AB1-A8EA-FC3A124EDC3D}">
      <dgm:prSet/>
      <dgm:spPr/>
      <dgm:t>
        <a:bodyPr/>
        <a:lstStyle/>
        <a:p>
          <a:endParaRPr lang="en-US" sz="1600" b="1"/>
        </a:p>
      </dgm:t>
    </dgm:pt>
    <dgm:pt modelId="{1667075C-03A2-44FB-BFA8-58AA5404D59F}" type="sibTrans" cxnId="{F33B7DD1-4D09-4AB1-A8EA-FC3A124EDC3D}">
      <dgm:prSet/>
      <dgm:spPr/>
      <dgm:t>
        <a:bodyPr/>
        <a:lstStyle/>
        <a:p>
          <a:endParaRPr lang="en-US" sz="1600" b="1"/>
        </a:p>
      </dgm:t>
    </dgm:pt>
    <dgm:pt modelId="{5BEC467A-2468-4BA5-9A5C-42E06EB1373A}">
      <dgm:prSet custT="1"/>
      <dgm:spPr/>
      <dgm:t>
        <a:bodyPr/>
        <a:lstStyle/>
        <a:p>
          <a:r>
            <a:rPr lang="en-US" sz="1600" b="1"/>
            <a:t>Change Management</a:t>
          </a:r>
        </a:p>
      </dgm:t>
    </dgm:pt>
    <dgm:pt modelId="{9DD05D46-6EB1-4737-BB97-092360F58D2A}" type="parTrans" cxnId="{3CDC9D6C-1222-4206-89CE-682CD0FC0712}">
      <dgm:prSet/>
      <dgm:spPr/>
      <dgm:t>
        <a:bodyPr/>
        <a:lstStyle/>
        <a:p>
          <a:endParaRPr lang="en-US" sz="1600" b="1"/>
        </a:p>
      </dgm:t>
    </dgm:pt>
    <dgm:pt modelId="{49C58D7F-E6E1-49B9-9AAF-28F4B0C68E53}" type="sibTrans" cxnId="{3CDC9D6C-1222-4206-89CE-682CD0FC0712}">
      <dgm:prSet/>
      <dgm:spPr/>
      <dgm:t>
        <a:bodyPr/>
        <a:lstStyle/>
        <a:p>
          <a:endParaRPr lang="en-US" sz="1600" b="1"/>
        </a:p>
      </dgm:t>
    </dgm:pt>
    <dgm:pt modelId="{AE82FF37-A518-4AD8-8E08-FE91017B8619}">
      <dgm:prSet custT="1"/>
      <dgm:spPr>
        <a:solidFill>
          <a:schemeClr val="bg2"/>
        </a:solidFill>
      </dgm:spPr>
      <dgm:t>
        <a:bodyPr/>
        <a:lstStyle/>
        <a:p>
          <a:r>
            <a:rPr lang="en-US" sz="1600" b="1"/>
            <a:t>Measurement and KPIs</a:t>
          </a:r>
        </a:p>
      </dgm:t>
    </dgm:pt>
    <dgm:pt modelId="{B31C45C1-56FE-44C0-8CA7-2C779C2AF1A0}" type="parTrans" cxnId="{F39776D2-A95F-47F0-9141-F1C6B9A3984A}">
      <dgm:prSet/>
      <dgm:spPr/>
      <dgm:t>
        <a:bodyPr/>
        <a:lstStyle/>
        <a:p>
          <a:endParaRPr lang="en-US" sz="1600" b="1"/>
        </a:p>
      </dgm:t>
    </dgm:pt>
    <dgm:pt modelId="{D374A52D-6894-44C4-A718-87E830A18B01}" type="sibTrans" cxnId="{F39776D2-A95F-47F0-9141-F1C6B9A3984A}">
      <dgm:prSet/>
      <dgm:spPr/>
      <dgm:t>
        <a:bodyPr/>
        <a:lstStyle/>
        <a:p>
          <a:endParaRPr lang="en-US" sz="1600" b="1"/>
        </a:p>
      </dgm:t>
    </dgm:pt>
    <dgm:pt modelId="{D2388519-535A-429D-A854-CD8C6DDE7342}" type="pres">
      <dgm:prSet presAssocID="{E18D965A-496B-49C0-BE27-2FD7E595D12A}" presName="linear" presStyleCnt="0">
        <dgm:presLayoutVars>
          <dgm:dir/>
          <dgm:resizeHandles val="exact"/>
        </dgm:presLayoutVars>
      </dgm:prSet>
      <dgm:spPr/>
    </dgm:pt>
    <dgm:pt modelId="{19F5AEC6-9A09-4838-BF80-33387DAF86EA}" type="pres">
      <dgm:prSet presAssocID="{96D5AFF1-2962-4F08-B69D-392B35A06E72}" presName="comp" presStyleCnt="0"/>
      <dgm:spPr/>
    </dgm:pt>
    <dgm:pt modelId="{49677A0F-8C0B-46B3-82EE-3CE9124D4A1F}" type="pres">
      <dgm:prSet presAssocID="{96D5AFF1-2962-4F08-B69D-392B35A06E72}" presName="box" presStyleLbl="node1" presStyleIdx="0" presStyleCnt="6"/>
      <dgm:spPr/>
    </dgm:pt>
    <dgm:pt modelId="{2A7EF17F-58D7-49C6-94E8-70CAB47705A0}" type="pres">
      <dgm:prSet presAssocID="{96D5AFF1-2962-4F08-B69D-392B35A06E72}" presName="img" presStyleLbl="fgImgPlac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Target outline"/>
        </a:ext>
      </dgm:extLst>
    </dgm:pt>
    <dgm:pt modelId="{7731BFA0-79F1-49C8-A71F-FD5CA5EE2F62}" type="pres">
      <dgm:prSet presAssocID="{96D5AFF1-2962-4F08-B69D-392B35A06E72}" presName="text" presStyleLbl="node1" presStyleIdx="0" presStyleCnt="6">
        <dgm:presLayoutVars>
          <dgm:bulletEnabled val="1"/>
        </dgm:presLayoutVars>
      </dgm:prSet>
      <dgm:spPr/>
    </dgm:pt>
    <dgm:pt modelId="{9E2928E6-C9A0-4C8C-A36C-B5DA63203452}" type="pres">
      <dgm:prSet presAssocID="{77437668-F7E9-4DC5-904E-753C565FF7AB}" presName="spacer" presStyleCnt="0"/>
      <dgm:spPr/>
    </dgm:pt>
    <dgm:pt modelId="{2466871E-C215-4DFF-AD4C-D68C7684DD34}" type="pres">
      <dgm:prSet presAssocID="{17672754-A294-4FDE-8035-3FA5CE2DA0B2}" presName="comp" presStyleCnt="0"/>
      <dgm:spPr/>
    </dgm:pt>
    <dgm:pt modelId="{12BACB17-EA0A-4FD2-9262-0C525504408D}" type="pres">
      <dgm:prSet presAssocID="{17672754-A294-4FDE-8035-3FA5CE2DA0B2}" presName="box" presStyleLbl="node1" presStyleIdx="1" presStyleCnt="6"/>
      <dgm:spPr/>
    </dgm:pt>
    <dgm:pt modelId="{81BB54DA-3F4D-49A0-98F2-BAD309BEBE3A}" type="pres">
      <dgm:prSet presAssocID="{17672754-A294-4FDE-8035-3FA5CE2DA0B2}" presName="img" presStyleLbl="fgImgPlac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Cycle with people outline"/>
        </a:ext>
      </dgm:extLst>
    </dgm:pt>
    <dgm:pt modelId="{A537A226-1D5D-4833-9628-9426FDC10FED}" type="pres">
      <dgm:prSet presAssocID="{17672754-A294-4FDE-8035-3FA5CE2DA0B2}" presName="text" presStyleLbl="node1" presStyleIdx="1" presStyleCnt="6">
        <dgm:presLayoutVars>
          <dgm:bulletEnabled val="1"/>
        </dgm:presLayoutVars>
      </dgm:prSet>
      <dgm:spPr/>
    </dgm:pt>
    <dgm:pt modelId="{253CBCA6-13A5-432E-A1CB-FE9EC6631265}" type="pres">
      <dgm:prSet presAssocID="{7D7EE58F-1D35-4D0B-85B2-2FDDE410AC97}" presName="spacer" presStyleCnt="0"/>
      <dgm:spPr/>
    </dgm:pt>
    <dgm:pt modelId="{36078AC0-107D-4C72-BDD3-45A567E97908}" type="pres">
      <dgm:prSet presAssocID="{8895D4A7-CAF4-459D-B8AA-668299D3630D}" presName="comp" presStyleCnt="0"/>
      <dgm:spPr/>
    </dgm:pt>
    <dgm:pt modelId="{24B6D4FC-EE56-44A0-BF62-59241089C181}" type="pres">
      <dgm:prSet presAssocID="{8895D4A7-CAF4-459D-B8AA-668299D3630D}" presName="box" presStyleLbl="node1" presStyleIdx="2" presStyleCnt="6"/>
      <dgm:spPr/>
    </dgm:pt>
    <dgm:pt modelId="{A8E85E52-AA47-4007-B6C6-2163BC206749}" type="pres">
      <dgm:prSet presAssocID="{8895D4A7-CAF4-459D-B8AA-668299D3630D}" presName="img" presStyleLbl="fgImgPlac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Venn diagram outline"/>
        </a:ext>
      </dgm:extLst>
    </dgm:pt>
    <dgm:pt modelId="{116F051A-3DC7-4C9C-AF7A-0572A1770314}" type="pres">
      <dgm:prSet presAssocID="{8895D4A7-CAF4-459D-B8AA-668299D3630D}" presName="text" presStyleLbl="node1" presStyleIdx="2" presStyleCnt="6">
        <dgm:presLayoutVars>
          <dgm:bulletEnabled val="1"/>
        </dgm:presLayoutVars>
      </dgm:prSet>
      <dgm:spPr/>
    </dgm:pt>
    <dgm:pt modelId="{7FF00324-3EAB-4D3F-B037-23069754D8FB}" type="pres">
      <dgm:prSet presAssocID="{6ED71428-5D68-494B-92B0-9EB113A00301}" presName="spacer" presStyleCnt="0"/>
      <dgm:spPr/>
    </dgm:pt>
    <dgm:pt modelId="{6F4E76ED-F01E-4395-97D8-66AEAD744250}" type="pres">
      <dgm:prSet presAssocID="{A5B3ACD3-3882-471B-BC6E-610E68F190C3}" presName="comp" presStyleCnt="0"/>
      <dgm:spPr/>
    </dgm:pt>
    <dgm:pt modelId="{98B2F190-6268-4E75-AB99-E2853F505809}" type="pres">
      <dgm:prSet presAssocID="{A5B3ACD3-3882-471B-BC6E-610E68F190C3}" presName="box" presStyleLbl="node1" presStyleIdx="3" presStyleCnt="6"/>
      <dgm:spPr/>
    </dgm:pt>
    <dgm:pt modelId="{1685DBC3-9621-4419-8D6E-51E63C216A4B}" type="pres">
      <dgm:prSet presAssocID="{A5B3ACD3-3882-471B-BC6E-610E68F190C3}" presName="img" presStyleLbl="fgImgPlac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Key outline"/>
        </a:ext>
      </dgm:extLst>
    </dgm:pt>
    <dgm:pt modelId="{9DA3CCD8-A37A-4CC8-894B-B8D436B781A9}" type="pres">
      <dgm:prSet presAssocID="{A5B3ACD3-3882-471B-BC6E-610E68F190C3}" presName="text" presStyleLbl="node1" presStyleIdx="3" presStyleCnt="6">
        <dgm:presLayoutVars>
          <dgm:bulletEnabled val="1"/>
        </dgm:presLayoutVars>
      </dgm:prSet>
      <dgm:spPr/>
    </dgm:pt>
    <dgm:pt modelId="{6279404D-25A8-4209-B66B-B89368F543CE}" type="pres">
      <dgm:prSet presAssocID="{1667075C-03A2-44FB-BFA8-58AA5404D59F}" presName="spacer" presStyleCnt="0"/>
      <dgm:spPr/>
    </dgm:pt>
    <dgm:pt modelId="{5BB5E454-DCBC-47E7-8D77-FE60F6AF0615}" type="pres">
      <dgm:prSet presAssocID="{5BEC467A-2468-4BA5-9A5C-42E06EB1373A}" presName="comp" presStyleCnt="0"/>
      <dgm:spPr/>
    </dgm:pt>
    <dgm:pt modelId="{8DB964E5-3C05-434B-9C27-4434231F7DEF}" type="pres">
      <dgm:prSet presAssocID="{5BEC467A-2468-4BA5-9A5C-42E06EB1373A}" presName="box" presStyleLbl="node1" presStyleIdx="4" presStyleCnt="6"/>
      <dgm:spPr/>
    </dgm:pt>
    <dgm:pt modelId="{94932F96-C2C6-433F-8059-715CF132D4A0}" type="pres">
      <dgm:prSet presAssocID="{5BEC467A-2468-4BA5-9A5C-42E06EB1373A}" presName="img" presStyleLbl="fgImgPlac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Transfer outline"/>
        </a:ext>
      </dgm:extLst>
    </dgm:pt>
    <dgm:pt modelId="{A8A29987-0086-4282-8799-298726EE8F9D}" type="pres">
      <dgm:prSet presAssocID="{5BEC467A-2468-4BA5-9A5C-42E06EB1373A}" presName="text" presStyleLbl="node1" presStyleIdx="4" presStyleCnt="6">
        <dgm:presLayoutVars>
          <dgm:bulletEnabled val="1"/>
        </dgm:presLayoutVars>
      </dgm:prSet>
      <dgm:spPr/>
    </dgm:pt>
    <dgm:pt modelId="{0F7A3B0B-5226-4A5C-9DF4-D7A8B9778970}" type="pres">
      <dgm:prSet presAssocID="{49C58D7F-E6E1-49B9-9AAF-28F4B0C68E53}" presName="spacer" presStyleCnt="0"/>
      <dgm:spPr/>
    </dgm:pt>
    <dgm:pt modelId="{D445736A-D398-403D-8F4D-9C2B66B5E343}" type="pres">
      <dgm:prSet presAssocID="{AE82FF37-A518-4AD8-8E08-FE91017B8619}" presName="comp" presStyleCnt="0"/>
      <dgm:spPr/>
    </dgm:pt>
    <dgm:pt modelId="{67F73F52-0016-4A1C-987D-A2A1C8610831}" type="pres">
      <dgm:prSet presAssocID="{AE82FF37-A518-4AD8-8E08-FE91017B8619}" presName="box" presStyleLbl="node1" presStyleIdx="5" presStyleCnt="6"/>
      <dgm:spPr/>
    </dgm:pt>
    <dgm:pt modelId="{A8329B6B-FE53-4725-969D-78DEC9DE11F4}" type="pres">
      <dgm:prSet presAssocID="{AE82FF37-A518-4AD8-8E08-FE91017B8619}" presName="img" presStyleLbl="fgImgPlac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Speedometer Middle outline"/>
        </a:ext>
      </dgm:extLst>
    </dgm:pt>
    <dgm:pt modelId="{B1880A39-9E48-44EF-9093-172CA5E6CCE2}" type="pres">
      <dgm:prSet presAssocID="{AE82FF37-A518-4AD8-8E08-FE91017B8619}" presName="text" presStyleLbl="node1" presStyleIdx="5" presStyleCnt="6">
        <dgm:presLayoutVars>
          <dgm:bulletEnabled val="1"/>
        </dgm:presLayoutVars>
      </dgm:prSet>
      <dgm:spPr/>
    </dgm:pt>
  </dgm:ptLst>
  <dgm:cxnLst>
    <dgm:cxn modelId="{BA52F704-C6C4-45E8-AC34-8D6D289E8409}" type="presOf" srcId="{AE82FF37-A518-4AD8-8E08-FE91017B8619}" destId="{B1880A39-9E48-44EF-9093-172CA5E6CCE2}" srcOrd="1" destOrd="0" presId="urn:microsoft.com/office/officeart/2005/8/layout/vList4"/>
    <dgm:cxn modelId="{6766BD34-A957-4557-8D8A-745448376ED7}" srcId="{E18D965A-496B-49C0-BE27-2FD7E595D12A}" destId="{17672754-A294-4FDE-8035-3FA5CE2DA0B2}" srcOrd="1" destOrd="0" parTransId="{DCA0CA60-04FF-4702-907B-95D7F19F1225}" sibTransId="{7D7EE58F-1D35-4D0B-85B2-2FDDE410AC97}"/>
    <dgm:cxn modelId="{14106338-AAFD-4012-8C2E-3360E832318E}" srcId="{E18D965A-496B-49C0-BE27-2FD7E595D12A}" destId="{8895D4A7-CAF4-459D-B8AA-668299D3630D}" srcOrd="2" destOrd="0" parTransId="{97AA9452-25B6-47AC-B6C6-69578A01C602}" sibTransId="{6ED71428-5D68-494B-92B0-9EB113A00301}"/>
    <dgm:cxn modelId="{B3D3D738-A873-486F-8C2D-7490C3519647}" type="presOf" srcId="{AE82FF37-A518-4AD8-8E08-FE91017B8619}" destId="{67F73F52-0016-4A1C-987D-A2A1C8610831}" srcOrd="0" destOrd="0" presId="urn:microsoft.com/office/officeart/2005/8/layout/vList4"/>
    <dgm:cxn modelId="{79F8D462-8A45-422D-891A-828E643C5F1F}" type="presOf" srcId="{8895D4A7-CAF4-459D-B8AA-668299D3630D}" destId="{24B6D4FC-EE56-44A0-BF62-59241089C181}" srcOrd="0" destOrd="0" presId="urn:microsoft.com/office/officeart/2005/8/layout/vList4"/>
    <dgm:cxn modelId="{CD353D6C-0626-4A54-B08C-92E8711EAF3D}" srcId="{E18D965A-496B-49C0-BE27-2FD7E595D12A}" destId="{96D5AFF1-2962-4F08-B69D-392B35A06E72}" srcOrd="0" destOrd="0" parTransId="{CE1E06DA-CF56-4671-9727-667183267011}" sibTransId="{77437668-F7E9-4DC5-904E-753C565FF7AB}"/>
    <dgm:cxn modelId="{3CDC9D6C-1222-4206-89CE-682CD0FC0712}" srcId="{E18D965A-496B-49C0-BE27-2FD7E595D12A}" destId="{5BEC467A-2468-4BA5-9A5C-42E06EB1373A}" srcOrd="4" destOrd="0" parTransId="{9DD05D46-6EB1-4737-BB97-092360F58D2A}" sibTransId="{49C58D7F-E6E1-49B9-9AAF-28F4B0C68E53}"/>
    <dgm:cxn modelId="{C473BA4C-13A6-4363-8301-4E8CB3253369}" type="presOf" srcId="{A5B3ACD3-3882-471B-BC6E-610E68F190C3}" destId="{9DA3CCD8-A37A-4CC8-894B-B8D436B781A9}" srcOrd="1" destOrd="0" presId="urn:microsoft.com/office/officeart/2005/8/layout/vList4"/>
    <dgm:cxn modelId="{8B28474D-8F63-4673-85ED-627D140D446F}" type="presOf" srcId="{E18D965A-496B-49C0-BE27-2FD7E595D12A}" destId="{D2388519-535A-429D-A854-CD8C6DDE7342}" srcOrd="0" destOrd="0" presId="urn:microsoft.com/office/officeart/2005/8/layout/vList4"/>
    <dgm:cxn modelId="{62D3B675-49B1-4124-B2B4-7CFDA672749B}" type="presOf" srcId="{17672754-A294-4FDE-8035-3FA5CE2DA0B2}" destId="{A537A226-1D5D-4833-9628-9426FDC10FED}" srcOrd="1" destOrd="0" presId="urn:microsoft.com/office/officeart/2005/8/layout/vList4"/>
    <dgm:cxn modelId="{A967E857-77CD-4499-8612-5CAB9E7AA90B}" type="presOf" srcId="{8895D4A7-CAF4-459D-B8AA-668299D3630D}" destId="{116F051A-3DC7-4C9C-AF7A-0572A1770314}" srcOrd="1" destOrd="0" presId="urn:microsoft.com/office/officeart/2005/8/layout/vList4"/>
    <dgm:cxn modelId="{E1A95859-83A4-4FA7-9922-F225D3594FC9}" type="presOf" srcId="{5BEC467A-2468-4BA5-9A5C-42E06EB1373A}" destId="{A8A29987-0086-4282-8799-298726EE8F9D}" srcOrd="1" destOrd="0" presId="urn:microsoft.com/office/officeart/2005/8/layout/vList4"/>
    <dgm:cxn modelId="{EB353A86-9AA9-45B0-BB0B-621C3392BCE2}" type="presOf" srcId="{96D5AFF1-2962-4F08-B69D-392B35A06E72}" destId="{7731BFA0-79F1-49C8-A71F-FD5CA5EE2F62}" srcOrd="1" destOrd="0" presId="urn:microsoft.com/office/officeart/2005/8/layout/vList4"/>
    <dgm:cxn modelId="{0A911589-8196-44BF-8A5B-F3B3621F08BC}" type="presOf" srcId="{96D5AFF1-2962-4F08-B69D-392B35A06E72}" destId="{49677A0F-8C0B-46B3-82EE-3CE9124D4A1F}" srcOrd="0" destOrd="0" presId="urn:microsoft.com/office/officeart/2005/8/layout/vList4"/>
    <dgm:cxn modelId="{3E7CB796-5A64-48EB-B613-449927A579DD}" type="presOf" srcId="{A5B3ACD3-3882-471B-BC6E-610E68F190C3}" destId="{98B2F190-6268-4E75-AB99-E2853F505809}" srcOrd="0" destOrd="0" presId="urn:microsoft.com/office/officeart/2005/8/layout/vList4"/>
    <dgm:cxn modelId="{2691A3B8-0E45-4153-96CA-274B0F7A4698}" type="presOf" srcId="{5BEC467A-2468-4BA5-9A5C-42E06EB1373A}" destId="{8DB964E5-3C05-434B-9C27-4434231F7DEF}" srcOrd="0" destOrd="0" presId="urn:microsoft.com/office/officeart/2005/8/layout/vList4"/>
    <dgm:cxn modelId="{302CC7C2-2DB3-456D-8FF5-8B2099BEDDCC}" type="presOf" srcId="{17672754-A294-4FDE-8035-3FA5CE2DA0B2}" destId="{12BACB17-EA0A-4FD2-9262-0C525504408D}" srcOrd="0" destOrd="0" presId="urn:microsoft.com/office/officeart/2005/8/layout/vList4"/>
    <dgm:cxn modelId="{F33B7DD1-4D09-4AB1-A8EA-FC3A124EDC3D}" srcId="{E18D965A-496B-49C0-BE27-2FD7E595D12A}" destId="{A5B3ACD3-3882-471B-BC6E-610E68F190C3}" srcOrd="3" destOrd="0" parTransId="{B5A45074-2ABE-44C0-A631-5F5E51856C34}" sibTransId="{1667075C-03A2-44FB-BFA8-58AA5404D59F}"/>
    <dgm:cxn modelId="{F39776D2-A95F-47F0-9141-F1C6B9A3984A}" srcId="{E18D965A-496B-49C0-BE27-2FD7E595D12A}" destId="{AE82FF37-A518-4AD8-8E08-FE91017B8619}" srcOrd="5" destOrd="0" parTransId="{B31C45C1-56FE-44C0-8CA7-2C779C2AF1A0}" sibTransId="{D374A52D-6894-44C4-A718-87E830A18B01}"/>
    <dgm:cxn modelId="{CCB156A5-85B7-4041-AEB9-1B03EAC668E2}" type="presParOf" srcId="{D2388519-535A-429D-A854-CD8C6DDE7342}" destId="{19F5AEC6-9A09-4838-BF80-33387DAF86EA}" srcOrd="0" destOrd="0" presId="urn:microsoft.com/office/officeart/2005/8/layout/vList4"/>
    <dgm:cxn modelId="{D9B58BEB-A8A9-454E-BBE9-CA8CD5C76B71}" type="presParOf" srcId="{19F5AEC6-9A09-4838-BF80-33387DAF86EA}" destId="{49677A0F-8C0B-46B3-82EE-3CE9124D4A1F}" srcOrd="0" destOrd="0" presId="urn:microsoft.com/office/officeart/2005/8/layout/vList4"/>
    <dgm:cxn modelId="{8E6B3860-F562-4BF3-B9D5-76234F136203}" type="presParOf" srcId="{19F5AEC6-9A09-4838-BF80-33387DAF86EA}" destId="{2A7EF17F-58D7-49C6-94E8-70CAB47705A0}" srcOrd="1" destOrd="0" presId="urn:microsoft.com/office/officeart/2005/8/layout/vList4"/>
    <dgm:cxn modelId="{99E7BF79-542E-4562-B9BF-79668EEA247A}" type="presParOf" srcId="{19F5AEC6-9A09-4838-BF80-33387DAF86EA}" destId="{7731BFA0-79F1-49C8-A71F-FD5CA5EE2F62}" srcOrd="2" destOrd="0" presId="urn:microsoft.com/office/officeart/2005/8/layout/vList4"/>
    <dgm:cxn modelId="{451F747D-1408-44DA-ABA8-0A35A1DC8063}" type="presParOf" srcId="{D2388519-535A-429D-A854-CD8C6DDE7342}" destId="{9E2928E6-C9A0-4C8C-A36C-B5DA63203452}" srcOrd="1" destOrd="0" presId="urn:microsoft.com/office/officeart/2005/8/layout/vList4"/>
    <dgm:cxn modelId="{7B5CB9D9-6807-4DE2-9381-EA8EF88B9CA7}" type="presParOf" srcId="{D2388519-535A-429D-A854-CD8C6DDE7342}" destId="{2466871E-C215-4DFF-AD4C-D68C7684DD34}" srcOrd="2" destOrd="0" presId="urn:microsoft.com/office/officeart/2005/8/layout/vList4"/>
    <dgm:cxn modelId="{A34E4989-6A37-4726-8C95-FB0D01E89209}" type="presParOf" srcId="{2466871E-C215-4DFF-AD4C-D68C7684DD34}" destId="{12BACB17-EA0A-4FD2-9262-0C525504408D}" srcOrd="0" destOrd="0" presId="urn:microsoft.com/office/officeart/2005/8/layout/vList4"/>
    <dgm:cxn modelId="{677436B1-ACE9-4F7C-A48A-206D7A2F3D04}" type="presParOf" srcId="{2466871E-C215-4DFF-AD4C-D68C7684DD34}" destId="{81BB54DA-3F4D-49A0-98F2-BAD309BEBE3A}" srcOrd="1" destOrd="0" presId="urn:microsoft.com/office/officeart/2005/8/layout/vList4"/>
    <dgm:cxn modelId="{09EE47DF-D8D3-45AF-BF29-30AF9EAF29B8}" type="presParOf" srcId="{2466871E-C215-4DFF-AD4C-D68C7684DD34}" destId="{A537A226-1D5D-4833-9628-9426FDC10FED}" srcOrd="2" destOrd="0" presId="urn:microsoft.com/office/officeart/2005/8/layout/vList4"/>
    <dgm:cxn modelId="{1F0B7815-1C3F-4726-9B8B-349EF78E1EC6}" type="presParOf" srcId="{D2388519-535A-429D-A854-CD8C6DDE7342}" destId="{253CBCA6-13A5-432E-A1CB-FE9EC6631265}" srcOrd="3" destOrd="0" presId="urn:microsoft.com/office/officeart/2005/8/layout/vList4"/>
    <dgm:cxn modelId="{5EAE56DD-68E9-4E1E-BCE1-86F4C4258C23}" type="presParOf" srcId="{D2388519-535A-429D-A854-CD8C6DDE7342}" destId="{36078AC0-107D-4C72-BDD3-45A567E97908}" srcOrd="4" destOrd="0" presId="urn:microsoft.com/office/officeart/2005/8/layout/vList4"/>
    <dgm:cxn modelId="{C4D3459B-3399-4B82-8942-2C5B164DC04E}" type="presParOf" srcId="{36078AC0-107D-4C72-BDD3-45A567E97908}" destId="{24B6D4FC-EE56-44A0-BF62-59241089C181}" srcOrd="0" destOrd="0" presId="urn:microsoft.com/office/officeart/2005/8/layout/vList4"/>
    <dgm:cxn modelId="{CB3CBB8C-86D3-44E0-8FEE-97A14991C2F1}" type="presParOf" srcId="{36078AC0-107D-4C72-BDD3-45A567E97908}" destId="{A8E85E52-AA47-4007-B6C6-2163BC206749}" srcOrd="1" destOrd="0" presId="urn:microsoft.com/office/officeart/2005/8/layout/vList4"/>
    <dgm:cxn modelId="{A52D03AC-759A-4BF0-9847-2DA7C4367DD6}" type="presParOf" srcId="{36078AC0-107D-4C72-BDD3-45A567E97908}" destId="{116F051A-3DC7-4C9C-AF7A-0572A1770314}" srcOrd="2" destOrd="0" presId="urn:microsoft.com/office/officeart/2005/8/layout/vList4"/>
    <dgm:cxn modelId="{6BA9E91E-B9B6-45B1-A42E-9D109A2B245A}" type="presParOf" srcId="{D2388519-535A-429D-A854-CD8C6DDE7342}" destId="{7FF00324-3EAB-4D3F-B037-23069754D8FB}" srcOrd="5" destOrd="0" presId="urn:microsoft.com/office/officeart/2005/8/layout/vList4"/>
    <dgm:cxn modelId="{F200C423-968F-4196-9000-E75904075298}" type="presParOf" srcId="{D2388519-535A-429D-A854-CD8C6DDE7342}" destId="{6F4E76ED-F01E-4395-97D8-66AEAD744250}" srcOrd="6" destOrd="0" presId="urn:microsoft.com/office/officeart/2005/8/layout/vList4"/>
    <dgm:cxn modelId="{790D4240-799F-4F4F-B5D3-7BA8541C8625}" type="presParOf" srcId="{6F4E76ED-F01E-4395-97D8-66AEAD744250}" destId="{98B2F190-6268-4E75-AB99-E2853F505809}" srcOrd="0" destOrd="0" presId="urn:microsoft.com/office/officeart/2005/8/layout/vList4"/>
    <dgm:cxn modelId="{D5AEAFA6-CB64-4935-B5EC-2881DA4F8D60}" type="presParOf" srcId="{6F4E76ED-F01E-4395-97D8-66AEAD744250}" destId="{1685DBC3-9621-4419-8D6E-51E63C216A4B}" srcOrd="1" destOrd="0" presId="urn:microsoft.com/office/officeart/2005/8/layout/vList4"/>
    <dgm:cxn modelId="{84128463-AA25-4010-89FF-4B71AC717DB6}" type="presParOf" srcId="{6F4E76ED-F01E-4395-97D8-66AEAD744250}" destId="{9DA3CCD8-A37A-4CC8-894B-B8D436B781A9}" srcOrd="2" destOrd="0" presId="urn:microsoft.com/office/officeart/2005/8/layout/vList4"/>
    <dgm:cxn modelId="{C1D84F2A-7EF6-45E6-90D0-48311DEF8B69}" type="presParOf" srcId="{D2388519-535A-429D-A854-CD8C6DDE7342}" destId="{6279404D-25A8-4209-B66B-B89368F543CE}" srcOrd="7" destOrd="0" presId="urn:microsoft.com/office/officeart/2005/8/layout/vList4"/>
    <dgm:cxn modelId="{ABD27A9A-B098-4471-B294-6DB67E205B0C}" type="presParOf" srcId="{D2388519-535A-429D-A854-CD8C6DDE7342}" destId="{5BB5E454-DCBC-47E7-8D77-FE60F6AF0615}" srcOrd="8" destOrd="0" presId="urn:microsoft.com/office/officeart/2005/8/layout/vList4"/>
    <dgm:cxn modelId="{FA518D5B-71A5-4762-9DEA-C410FF9B9D59}" type="presParOf" srcId="{5BB5E454-DCBC-47E7-8D77-FE60F6AF0615}" destId="{8DB964E5-3C05-434B-9C27-4434231F7DEF}" srcOrd="0" destOrd="0" presId="urn:microsoft.com/office/officeart/2005/8/layout/vList4"/>
    <dgm:cxn modelId="{532F27A7-D7D6-459E-9D02-360DD2FDF849}" type="presParOf" srcId="{5BB5E454-DCBC-47E7-8D77-FE60F6AF0615}" destId="{94932F96-C2C6-433F-8059-715CF132D4A0}" srcOrd="1" destOrd="0" presId="urn:microsoft.com/office/officeart/2005/8/layout/vList4"/>
    <dgm:cxn modelId="{FAEE5301-8CE2-4070-9228-BD21793E099B}" type="presParOf" srcId="{5BB5E454-DCBC-47E7-8D77-FE60F6AF0615}" destId="{A8A29987-0086-4282-8799-298726EE8F9D}" srcOrd="2" destOrd="0" presId="urn:microsoft.com/office/officeart/2005/8/layout/vList4"/>
    <dgm:cxn modelId="{1158E419-039A-4E95-A0F1-94DE8E4A8B4E}" type="presParOf" srcId="{D2388519-535A-429D-A854-CD8C6DDE7342}" destId="{0F7A3B0B-5226-4A5C-9DF4-D7A8B9778970}" srcOrd="9" destOrd="0" presId="urn:microsoft.com/office/officeart/2005/8/layout/vList4"/>
    <dgm:cxn modelId="{B6208A18-D1CB-4F16-8827-336B1A12EA5A}" type="presParOf" srcId="{D2388519-535A-429D-A854-CD8C6DDE7342}" destId="{D445736A-D398-403D-8F4D-9C2B66B5E343}" srcOrd="10" destOrd="0" presId="urn:microsoft.com/office/officeart/2005/8/layout/vList4"/>
    <dgm:cxn modelId="{15F943CC-EA72-4E91-BFE5-46B78ED0AAD7}" type="presParOf" srcId="{D445736A-D398-403D-8F4D-9C2B66B5E343}" destId="{67F73F52-0016-4A1C-987D-A2A1C8610831}" srcOrd="0" destOrd="0" presId="urn:microsoft.com/office/officeart/2005/8/layout/vList4"/>
    <dgm:cxn modelId="{493A22AA-8409-4E7F-9FBE-B4408176CC92}" type="presParOf" srcId="{D445736A-D398-403D-8F4D-9C2B66B5E343}" destId="{A8329B6B-FE53-4725-969D-78DEC9DE11F4}" srcOrd="1" destOrd="0" presId="urn:microsoft.com/office/officeart/2005/8/layout/vList4"/>
    <dgm:cxn modelId="{C1DC1682-C14C-4B5D-8A53-1194ADCCEB9D}" type="presParOf" srcId="{D445736A-D398-403D-8F4D-9C2B66B5E343}" destId="{B1880A39-9E48-44EF-9093-172CA5E6CCE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3C4A77B-B502-4CF7-A888-EA62450821D4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A03B98A-A0B9-4CA3-90FC-1C3B98B7334F}">
      <dgm:prSet phldrT="[Text]" custT="1"/>
      <dgm:spPr>
        <a:solidFill>
          <a:schemeClr val="bg2"/>
        </a:solidFill>
      </dgm:spPr>
      <dgm:t>
        <a:bodyPr/>
        <a:lstStyle/>
        <a:p>
          <a:r>
            <a:rPr lang="en-CA" sz="1600" b="0" dirty="0"/>
            <a:t>Build out </a:t>
          </a:r>
          <a:r>
            <a:rPr lang="en-CA" sz="1600" b="1" dirty="0"/>
            <a:t>non-financial KPIs </a:t>
          </a:r>
          <a:r>
            <a:rPr lang="en-CA" sz="1600" b="0" dirty="0"/>
            <a:t>that correlate with financial metrics</a:t>
          </a:r>
          <a:endParaRPr lang="en-US" sz="1600" b="1" dirty="0"/>
        </a:p>
      </dgm:t>
    </dgm:pt>
    <dgm:pt modelId="{7D1F6F85-8966-4DEA-99F3-9FBD7818BBC1}" type="parTrans" cxnId="{EB013F97-09BC-469F-90C1-8E58A8190B1E}">
      <dgm:prSet/>
      <dgm:spPr/>
      <dgm:t>
        <a:bodyPr/>
        <a:lstStyle/>
        <a:p>
          <a:endParaRPr lang="en-US" sz="1600"/>
        </a:p>
      </dgm:t>
    </dgm:pt>
    <dgm:pt modelId="{9A05C27D-2DFD-47A2-8FBF-EE284BD8DD46}" type="sibTrans" cxnId="{EB013F97-09BC-469F-90C1-8E58A8190B1E}">
      <dgm:prSet/>
      <dgm:spPr/>
      <dgm:t>
        <a:bodyPr/>
        <a:lstStyle/>
        <a:p>
          <a:endParaRPr lang="en-US" sz="1600"/>
        </a:p>
      </dgm:t>
    </dgm:pt>
    <dgm:pt modelId="{0B70507A-CAC9-400F-A519-722410E94F91}" type="pres">
      <dgm:prSet presAssocID="{33C4A77B-B502-4CF7-A888-EA62450821D4}" presName="linear" presStyleCnt="0">
        <dgm:presLayoutVars>
          <dgm:animLvl val="lvl"/>
          <dgm:resizeHandles val="exact"/>
        </dgm:presLayoutVars>
      </dgm:prSet>
      <dgm:spPr/>
    </dgm:pt>
    <dgm:pt modelId="{B050F016-447B-455F-9CB7-73ABDAB078D8}" type="pres">
      <dgm:prSet presAssocID="{0A03B98A-A0B9-4CA3-90FC-1C3B98B7334F}" presName="parentText" presStyleLbl="node1" presStyleIdx="0" presStyleCnt="1" custLinFactY="5482" custLinFactNeighborX="0" custLinFactNeighborY="100000">
        <dgm:presLayoutVars>
          <dgm:chMax val="0"/>
          <dgm:bulletEnabled val="1"/>
        </dgm:presLayoutVars>
      </dgm:prSet>
      <dgm:spPr/>
    </dgm:pt>
  </dgm:ptLst>
  <dgm:cxnLst>
    <dgm:cxn modelId="{D57F8C7F-CD76-4E46-9773-F85D28D87390}" type="presOf" srcId="{0A03B98A-A0B9-4CA3-90FC-1C3B98B7334F}" destId="{B050F016-447B-455F-9CB7-73ABDAB078D8}" srcOrd="0" destOrd="0" presId="urn:microsoft.com/office/officeart/2005/8/layout/vList2"/>
    <dgm:cxn modelId="{EB013F97-09BC-469F-90C1-8E58A8190B1E}" srcId="{33C4A77B-B502-4CF7-A888-EA62450821D4}" destId="{0A03B98A-A0B9-4CA3-90FC-1C3B98B7334F}" srcOrd="0" destOrd="0" parTransId="{7D1F6F85-8966-4DEA-99F3-9FBD7818BBC1}" sibTransId="{9A05C27D-2DFD-47A2-8FBF-EE284BD8DD46}"/>
    <dgm:cxn modelId="{4EC72DCA-5048-4301-9AF8-4BF828DBE72D}" type="presOf" srcId="{33C4A77B-B502-4CF7-A888-EA62450821D4}" destId="{0B70507A-CAC9-400F-A519-722410E94F91}" srcOrd="0" destOrd="0" presId="urn:microsoft.com/office/officeart/2005/8/layout/vList2"/>
    <dgm:cxn modelId="{7817CCF8-B39A-481C-B2F0-35876C6D5145}" type="presParOf" srcId="{0B70507A-CAC9-400F-A519-722410E94F91}" destId="{B050F016-447B-455F-9CB7-73ABDAB078D8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982D30-66EE-44FC-B4D6-538BA4462D91}" type="doc">
      <dgm:prSet loTypeId="urn:microsoft.com/office/officeart/2005/8/layout/vList4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5992675F-3075-4D56-8825-8D0E84FF5327}">
      <dgm:prSet phldrT="[Text]"/>
      <dgm:spPr/>
      <dgm:t>
        <a:bodyPr/>
        <a:lstStyle/>
        <a:p>
          <a:r>
            <a:rPr lang="en-CA" dirty="0"/>
            <a:t>Horizontal Integration</a:t>
          </a:r>
          <a:endParaRPr lang="en-US" dirty="0"/>
        </a:p>
      </dgm:t>
    </dgm:pt>
    <dgm:pt modelId="{CA6D279A-2EDF-4CB4-8D6B-97B3DDB72725}" type="parTrans" cxnId="{04B1D6B9-A3F4-4BAD-8F23-3C528FD90A02}">
      <dgm:prSet/>
      <dgm:spPr/>
      <dgm:t>
        <a:bodyPr/>
        <a:lstStyle/>
        <a:p>
          <a:endParaRPr lang="en-US"/>
        </a:p>
      </dgm:t>
    </dgm:pt>
    <dgm:pt modelId="{F670E91B-A184-4DB4-A323-21F58AE60B31}" type="sibTrans" cxnId="{04B1D6B9-A3F4-4BAD-8F23-3C528FD90A02}">
      <dgm:prSet/>
      <dgm:spPr/>
      <dgm:t>
        <a:bodyPr/>
        <a:lstStyle/>
        <a:p>
          <a:endParaRPr lang="en-US"/>
        </a:p>
      </dgm:t>
    </dgm:pt>
    <dgm:pt modelId="{7006B0EC-89B5-415C-B68E-830361526010}">
      <dgm:prSet phldrT="[Text]"/>
      <dgm:spPr/>
      <dgm:t>
        <a:bodyPr/>
        <a:lstStyle/>
        <a:p>
          <a:r>
            <a:rPr lang="en-US" b="0" i="0" dirty="0"/>
            <a:t>Expand by acquiring or merging with competitors</a:t>
          </a:r>
          <a:endParaRPr lang="en-US" dirty="0"/>
        </a:p>
      </dgm:t>
    </dgm:pt>
    <dgm:pt modelId="{27D17F80-2CCB-470C-8DD2-95E91514DB54}" type="parTrans" cxnId="{A36DC2D2-AB33-488F-8481-38A15FBD1BB5}">
      <dgm:prSet/>
      <dgm:spPr/>
      <dgm:t>
        <a:bodyPr/>
        <a:lstStyle/>
        <a:p>
          <a:endParaRPr lang="en-US"/>
        </a:p>
      </dgm:t>
    </dgm:pt>
    <dgm:pt modelId="{3C9BAE45-6CFD-4E83-8EC5-87D3082EB0D0}" type="sibTrans" cxnId="{A36DC2D2-AB33-488F-8481-38A15FBD1BB5}">
      <dgm:prSet/>
      <dgm:spPr/>
      <dgm:t>
        <a:bodyPr/>
        <a:lstStyle/>
        <a:p>
          <a:endParaRPr lang="en-US"/>
        </a:p>
      </dgm:t>
    </dgm:pt>
    <dgm:pt modelId="{5A055EE7-6E72-46A3-9721-D5CC0B9F2709}">
      <dgm:prSet phldrT="[Text]"/>
      <dgm:spPr/>
      <dgm:t>
        <a:bodyPr/>
        <a:lstStyle/>
        <a:p>
          <a:r>
            <a:rPr lang="en-US" dirty="0"/>
            <a:t>Cost Leadership</a:t>
          </a:r>
        </a:p>
      </dgm:t>
    </dgm:pt>
    <dgm:pt modelId="{CE50881A-106C-4419-AD65-BE5035CA9849}" type="sibTrans" cxnId="{E2FCABB1-F87B-4058-AB7D-E22C886D4EBD}">
      <dgm:prSet/>
      <dgm:spPr/>
      <dgm:t>
        <a:bodyPr/>
        <a:lstStyle/>
        <a:p>
          <a:endParaRPr lang="en-US"/>
        </a:p>
      </dgm:t>
    </dgm:pt>
    <dgm:pt modelId="{64213F5D-83E4-43EF-B55F-31C30960DCC8}" type="parTrans" cxnId="{E2FCABB1-F87B-4058-AB7D-E22C886D4EBD}">
      <dgm:prSet/>
      <dgm:spPr/>
      <dgm:t>
        <a:bodyPr/>
        <a:lstStyle/>
        <a:p>
          <a:endParaRPr lang="en-US"/>
        </a:p>
      </dgm:t>
    </dgm:pt>
    <dgm:pt modelId="{7D12DBD4-FE6B-4808-9EB0-4F12925FC06F}">
      <dgm:prSet phldrT="[Text]"/>
      <dgm:spPr/>
      <dgm:t>
        <a:bodyPr/>
        <a:lstStyle/>
        <a:p>
          <a:r>
            <a:rPr lang="en-US" dirty="0"/>
            <a:t>Become the lowest-cost producer in the industry</a:t>
          </a:r>
        </a:p>
      </dgm:t>
    </dgm:pt>
    <dgm:pt modelId="{5E06784E-DA2C-4F75-9F27-0A7BFE8200E2}" type="sibTrans" cxnId="{FDD077DF-A53B-4DDE-9FF9-2C3B1DFBC046}">
      <dgm:prSet/>
      <dgm:spPr/>
      <dgm:t>
        <a:bodyPr/>
        <a:lstStyle/>
        <a:p>
          <a:endParaRPr lang="en-US"/>
        </a:p>
      </dgm:t>
    </dgm:pt>
    <dgm:pt modelId="{D6A4ADB0-60C1-4AC6-BB95-2ED781CC0AFF}" type="parTrans" cxnId="{FDD077DF-A53B-4DDE-9FF9-2C3B1DFBC046}">
      <dgm:prSet/>
      <dgm:spPr/>
      <dgm:t>
        <a:bodyPr/>
        <a:lstStyle/>
        <a:p>
          <a:endParaRPr lang="en-US"/>
        </a:p>
      </dgm:t>
    </dgm:pt>
    <dgm:pt modelId="{3C277124-8D16-46A5-8EF6-F971FF363ED7}">
      <dgm:prSet phldrT="[Text]"/>
      <dgm:spPr/>
      <dgm:t>
        <a:bodyPr/>
        <a:lstStyle/>
        <a:p>
          <a:r>
            <a:rPr lang="en-US" dirty="0"/>
            <a:t>Strategic Alliance</a:t>
          </a:r>
        </a:p>
      </dgm:t>
    </dgm:pt>
    <dgm:pt modelId="{A5095E5B-3508-4449-BB61-CAD391997849}" type="sibTrans" cxnId="{5573F35E-1E10-4CF6-9719-F3B24BF7F588}">
      <dgm:prSet/>
      <dgm:spPr/>
      <dgm:t>
        <a:bodyPr/>
        <a:lstStyle/>
        <a:p>
          <a:endParaRPr lang="en-US"/>
        </a:p>
      </dgm:t>
    </dgm:pt>
    <dgm:pt modelId="{61713779-8460-42E2-9F85-B93E198B5B33}" type="parTrans" cxnId="{5573F35E-1E10-4CF6-9719-F3B24BF7F588}">
      <dgm:prSet/>
      <dgm:spPr/>
      <dgm:t>
        <a:bodyPr/>
        <a:lstStyle/>
        <a:p>
          <a:endParaRPr lang="en-US"/>
        </a:p>
      </dgm:t>
    </dgm:pt>
    <dgm:pt modelId="{505EA88D-BF35-474A-B6B9-995882CC021A}">
      <dgm:prSet phldrT="[Text]"/>
      <dgm:spPr/>
      <dgm:t>
        <a:bodyPr/>
        <a:lstStyle/>
        <a:p>
          <a:r>
            <a:rPr lang="en-US" dirty="0"/>
            <a:t>Partner with other companies to achieve mutual benefits</a:t>
          </a:r>
        </a:p>
      </dgm:t>
    </dgm:pt>
    <dgm:pt modelId="{18E505D3-984B-46F3-B160-62AFD30B895B}" type="sibTrans" cxnId="{9453D626-0033-430E-8DE4-5AADC0C6C4D4}">
      <dgm:prSet/>
      <dgm:spPr/>
      <dgm:t>
        <a:bodyPr/>
        <a:lstStyle/>
        <a:p>
          <a:endParaRPr lang="en-US"/>
        </a:p>
      </dgm:t>
    </dgm:pt>
    <dgm:pt modelId="{CFCE499A-3EBE-4E6A-BC56-B9213C3E1513}" type="parTrans" cxnId="{9453D626-0033-430E-8DE4-5AADC0C6C4D4}">
      <dgm:prSet/>
      <dgm:spPr/>
      <dgm:t>
        <a:bodyPr/>
        <a:lstStyle/>
        <a:p>
          <a:endParaRPr lang="en-US"/>
        </a:p>
      </dgm:t>
    </dgm:pt>
    <dgm:pt modelId="{1D8629F1-E255-41A7-85B8-2F64DC4F16BD}" type="pres">
      <dgm:prSet presAssocID="{EE982D30-66EE-44FC-B4D6-538BA4462D91}" presName="linear" presStyleCnt="0">
        <dgm:presLayoutVars>
          <dgm:dir/>
          <dgm:resizeHandles val="exact"/>
        </dgm:presLayoutVars>
      </dgm:prSet>
      <dgm:spPr/>
    </dgm:pt>
    <dgm:pt modelId="{EA03B887-8F32-4B97-B44E-B32E844DB06F}" type="pres">
      <dgm:prSet presAssocID="{3C277124-8D16-46A5-8EF6-F971FF363ED7}" presName="comp" presStyleCnt="0"/>
      <dgm:spPr/>
    </dgm:pt>
    <dgm:pt modelId="{54978566-CD62-430D-914A-91A31FF6CF35}" type="pres">
      <dgm:prSet presAssocID="{3C277124-8D16-46A5-8EF6-F971FF363ED7}" presName="box" presStyleLbl="node1" presStyleIdx="0" presStyleCnt="3"/>
      <dgm:spPr/>
    </dgm:pt>
    <dgm:pt modelId="{92EC0E18-AF77-4E34-A3AC-FB1C0013A894}" type="pres">
      <dgm:prSet presAssocID="{3C277124-8D16-46A5-8EF6-F971FF363ED7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CC44B002-EC48-4A78-96D9-186011C5BEB5}" type="pres">
      <dgm:prSet presAssocID="{3C277124-8D16-46A5-8EF6-F971FF363ED7}" presName="text" presStyleLbl="node1" presStyleIdx="0" presStyleCnt="3">
        <dgm:presLayoutVars>
          <dgm:bulletEnabled val="1"/>
        </dgm:presLayoutVars>
      </dgm:prSet>
      <dgm:spPr/>
    </dgm:pt>
    <dgm:pt modelId="{50A593FD-C324-42BF-A716-4EEF5907F9A1}" type="pres">
      <dgm:prSet presAssocID="{A5095E5B-3508-4449-BB61-CAD391997849}" presName="spacer" presStyleCnt="0"/>
      <dgm:spPr/>
    </dgm:pt>
    <dgm:pt modelId="{6215AC37-B2AA-42EA-BD90-E1692B0E067F}" type="pres">
      <dgm:prSet presAssocID="{5A055EE7-6E72-46A3-9721-D5CC0B9F2709}" presName="comp" presStyleCnt="0"/>
      <dgm:spPr/>
    </dgm:pt>
    <dgm:pt modelId="{0E422619-91C6-41FA-A0E5-123C251D2079}" type="pres">
      <dgm:prSet presAssocID="{5A055EE7-6E72-46A3-9721-D5CC0B9F2709}" presName="box" presStyleLbl="node1" presStyleIdx="1" presStyleCnt="3"/>
      <dgm:spPr/>
    </dgm:pt>
    <dgm:pt modelId="{426F0ED4-E483-4253-B869-966F60C50CEB}" type="pres">
      <dgm:prSet presAssocID="{5A055EE7-6E72-46A3-9721-D5CC0B9F2709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C7168923-195C-4B1D-8C29-D71D66258CE6}" type="pres">
      <dgm:prSet presAssocID="{5A055EE7-6E72-46A3-9721-D5CC0B9F2709}" presName="text" presStyleLbl="node1" presStyleIdx="1" presStyleCnt="3">
        <dgm:presLayoutVars>
          <dgm:bulletEnabled val="1"/>
        </dgm:presLayoutVars>
      </dgm:prSet>
      <dgm:spPr/>
    </dgm:pt>
    <dgm:pt modelId="{B023C31C-DC4A-48DF-A168-3832D9C9F332}" type="pres">
      <dgm:prSet presAssocID="{CE50881A-106C-4419-AD65-BE5035CA9849}" presName="spacer" presStyleCnt="0"/>
      <dgm:spPr/>
    </dgm:pt>
    <dgm:pt modelId="{BBFEF2AB-E325-4837-AE8D-867E86BE4807}" type="pres">
      <dgm:prSet presAssocID="{5992675F-3075-4D56-8825-8D0E84FF5327}" presName="comp" presStyleCnt="0"/>
      <dgm:spPr/>
    </dgm:pt>
    <dgm:pt modelId="{F7D6C99F-4FC2-45C4-B2E3-8E6F830554CB}" type="pres">
      <dgm:prSet presAssocID="{5992675F-3075-4D56-8825-8D0E84FF5327}" presName="box" presStyleLbl="node1" presStyleIdx="2" presStyleCnt="3"/>
      <dgm:spPr/>
    </dgm:pt>
    <dgm:pt modelId="{D4B26E85-0A12-4F16-9A61-862F3AFC6E3F}" type="pres">
      <dgm:prSet presAssocID="{5992675F-3075-4D56-8825-8D0E84FF5327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2C2210D0-2FFF-41F0-BF63-5B190D12DAAF}" type="pres">
      <dgm:prSet presAssocID="{5992675F-3075-4D56-8825-8D0E84FF5327}" presName="text" presStyleLbl="node1" presStyleIdx="2" presStyleCnt="3">
        <dgm:presLayoutVars>
          <dgm:bulletEnabled val="1"/>
        </dgm:presLayoutVars>
      </dgm:prSet>
      <dgm:spPr/>
    </dgm:pt>
  </dgm:ptLst>
  <dgm:cxnLst>
    <dgm:cxn modelId="{46813A11-B943-4AA3-8E89-B5B12979C518}" type="presOf" srcId="{7D12DBD4-FE6B-4808-9EB0-4F12925FC06F}" destId="{C7168923-195C-4B1D-8C29-D71D66258CE6}" srcOrd="1" destOrd="1" presId="urn:microsoft.com/office/officeart/2005/8/layout/vList4"/>
    <dgm:cxn modelId="{9453D626-0033-430E-8DE4-5AADC0C6C4D4}" srcId="{3C277124-8D16-46A5-8EF6-F971FF363ED7}" destId="{505EA88D-BF35-474A-B6B9-995882CC021A}" srcOrd="0" destOrd="0" parTransId="{CFCE499A-3EBE-4E6A-BC56-B9213C3E1513}" sibTransId="{18E505D3-984B-46F3-B160-62AFD30B895B}"/>
    <dgm:cxn modelId="{9B995832-DFB5-4EAA-AEC2-FA34A7251566}" type="presOf" srcId="{7006B0EC-89B5-415C-B68E-830361526010}" destId="{2C2210D0-2FFF-41F0-BF63-5B190D12DAAF}" srcOrd="1" destOrd="1" presId="urn:microsoft.com/office/officeart/2005/8/layout/vList4"/>
    <dgm:cxn modelId="{D0C8DF34-B30B-489A-801A-AEFFC668F041}" type="presOf" srcId="{505EA88D-BF35-474A-B6B9-995882CC021A}" destId="{54978566-CD62-430D-914A-91A31FF6CF35}" srcOrd="0" destOrd="1" presId="urn:microsoft.com/office/officeart/2005/8/layout/vList4"/>
    <dgm:cxn modelId="{5573F35E-1E10-4CF6-9719-F3B24BF7F588}" srcId="{EE982D30-66EE-44FC-B4D6-538BA4462D91}" destId="{3C277124-8D16-46A5-8EF6-F971FF363ED7}" srcOrd="0" destOrd="0" parTransId="{61713779-8460-42E2-9F85-B93E198B5B33}" sibTransId="{A5095E5B-3508-4449-BB61-CAD391997849}"/>
    <dgm:cxn modelId="{95E7A165-E3E4-4555-AF75-971DB8A7C484}" type="presOf" srcId="{5A055EE7-6E72-46A3-9721-D5CC0B9F2709}" destId="{C7168923-195C-4B1D-8C29-D71D66258CE6}" srcOrd="1" destOrd="0" presId="urn:microsoft.com/office/officeart/2005/8/layout/vList4"/>
    <dgm:cxn modelId="{9F21D849-6EC0-4CB3-A5CA-34F7A03B523A}" type="presOf" srcId="{7006B0EC-89B5-415C-B68E-830361526010}" destId="{F7D6C99F-4FC2-45C4-B2E3-8E6F830554CB}" srcOrd="0" destOrd="1" presId="urn:microsoft.com/office/officeart/2005/8/layout/vList4"/>
    <dgm:cxn modelId="{933D7274-46C2-463A-BA18-D7886E94EB8D}" type="presOf" srcId="{3C277124-8D16-46A5-8EF6-F971FF363ED7}" destId="{54978566-CD62-430D-914A-91A31FF6CF35}" srcOrd="0" destOrd="0" presId="urn:microsoft.com/office/officeart/2005/8/layout/vList4"/>
    <dgm:cxn modelId="{0D086482-4878-44F4-998A-46BD21F612D3}" type="presOf" srcId="{7D12DBD4-FE6B-4808-9EB0-4F12925FC06F}" destId="{0E422619-91C6-41FA-A0E5-123C251D2079}" srcOrd="0" destOrd="1" presId="urn:microsoft.com/office/officeart/2005/8/layout/vList4"/>
    <dgm:cxn modelId="{6C2CC49E-FF85-4828-88CB-E3AE76840C24}" type="presOf" srcId="{3C277124-8D16-46A5-8EF6-F971FF363ED7}" destId="{CC44B002-EC48-4A78-96D9-186011C5BEB5}" srcOrd="1" destOrd="0" presId="urn:microsoft.com/office/officeart/2005/8/layout/vList4"/>
    <dgm:cxn modelId="{4DE4D5A1-1363-4E31-BB19-F8755B9B3748}" type="presOf" srcId="{5A055EE7-6E72-46A3-9721-D5CC0B9F2709}" destId="{0E422619-91C6-41FA-A0E5-123C251D2079}" srcOrd="0" destOrd="0" presId="urn:microsoft.com/office/officeart/2005/8/layout/vList4"/>
    <dgm:cxn modelId="{E2FCABB1-F87B-4058-AB7D-E22C886D4EBD}" srcId="{EE982D30-66EE-44FC-B4D6-538BA4462D91}" destId="{5A055EE7-6E72-46A3-9721-D5CC0B9F2709}" srcOrd="1" destOrd="0" parTransId="{64213F5D-83E4-43EF-B55F-31C30960DCC8}" sibTransId="{CE50881A-106C-4419-AD65-BE5035CA9849}"/>
    <dgm:cxn modelId="{04B1D6B9-A3F4-4BAD-8F23-3C528FD90A02}" srcId="{EE982D30-66EE-44FC-B4D6-538BA4462D91}" destId="{5992675F-3075-4D56-8825-8D0E84FF5327}" srcOrd="2" destOrd="0" parTransId="{CA6D279A-2EDF-4CB4-8D6B-97B3DDB72725}" sibTransId="{F670E91B-A184-4DB4-A323-21F58AE60B31}"/>
    <dgm:cxn modelId="{43AC09CA-EC3B-4B44-8895-4BF2651131D9}" type="presOf" srcId="{5992675F-3075-4D56-8825-8D0E84FF5327}" destId="{F7D6C99F-4FC2-45C4-B2E3-8E6F830554CB}" srcOrd="0" destOrd="0" presId="urn:microsoft.com/office/officeart/2005/8/layout/vList4"/>
    <dgm:cxn modelId="{7310C1CD-A704-43AC-A1BA-E51F3F7C7841}" type="presOf" srcId="{5992675F-3075-4D56-8825-8D0E84FF5327}" destId="{2C2210D0-2FFF-41F0-BF63-5B190D12DAAF}" srcOrd="1" destOrd="0" presId="urn:microsoft.com/office/officeart/2005/8/layout/vList4"/>
    <dgm:cxn modelId="{A36DC2D2-AB33-488F-8481-38A15FBD1BB5}" srcId="{5992675F-3075-4D56-8825-8D0E84FF5327}" destId="{7006B0EC-89B5-415C-B68E-830361526010}" srcOrd="0" destOrd="0" parTransId="{27D17F80-2CCB-470C-8DD2-95E91514DB54}" sibTransId="{3C9BAE45-6CFD-4E83-8EC5-87D3082EB0D0}"/>
    <dgm:cxn modelId="{84A7BFD3-7BB5-49E4-96DB-6EB2C68729A4}" type="presOf" srcId="{505EA88D-BF35-474A-B6B9-995882CC021A}" destId="{CC44B002-EC48-4A78-96D9-186011C5BEB5}" srcOrd="1" destOrd="1" presId="urn:microsoft.com/office/officeart/2005/8/layout/vList4"/>
    <dgm:cxn modelId="{FDD077DF-A53B-4DDE-9FF9-2C3B1DFBC046}" srcId="{5A055EE7-6E72-46A3-9721-D5CC0B9F2709}" destId="{7D12DBD4-FE6B-4808-9EB0-4F12925FC06F}" srcOrd="0" destOrd="0" parTransId="{D6A4ADB0-60C1-4AC6-BB95-2ED781CC0AFF}" sibTransId="{5E06784E-DA2C-4F75-9F27-0A7BFE8200E2}"/>
    <dgm:cxn modelId="{E5E1CCE5-B54A-40D3-BC7D-02737A4CBBE2}" type="presOf" srcId="{EE982D30-66EE-44FC-B4D6-538BA4462D91}" destId="{1D8629F1-E255-41A7-85B8-2F64DC4F16BD}" srcOrd="0" destOrd="0" presId="urn:microsoft.com/office/officeart/2005/8/layout/vList4"/>
    <dgm:cxn modelId="{0C790173-CC9A-44B0-9C07-6195DA531C77}" type="presParOf" srcId="{1D8629F1-E255-41A7-85B8-2F64DC4F16BD}" destId="{EA03B887-8F32-4B97-B44E-B32E844DB06F}" srcOrd="0" destOrd="0" presId="urn:microsoft.com/office/officeart/2005/8/layout/vList4"/>
    <dgm:cxn modelId="{EBC07AA0-1EC1-4C9B-8019-1771F075FD03}" type="presParOf" srcId="{EA03B887-8F32-4B97-B44E-B32E844DB06F}" destId="{54978566-CD62-430D-914A-91A31FF6CF35}" srcOrd="0" destOrd="0" presId="urn:microsoft.com/office/officeart/2005/8/layout/vList4"/>
    <dgm:cxn modelId="{86D75426-C981-40EF-95CE-CBBCA5665D76}" type="presParOf" srcId="{EA03B887-8F32-4B97-B44E-B32E844DB06F}" destId="{92EC0E18-AF77-4E34-A3AC-FB1C0013A894}" srcOrd="1" destOrd="0" presId="urn:microsoft.com/office/officeart/2005/8/layout/vList4"/>
    <dgm:cxn modelId="{526DF9F5-629F-4C86-8FEE-7E891BB328BA}" type="presParOf" srcId="{EA03B887-8F32-4B97-B44E-B32E844DB06F}" destId="{CC44B002-EC48-4A78-96D9-186011C5BEB5}" srcOrd="2" destOrd="0" presId="urn:microsoft.com/office/officeart/2005/8/layout/vList4"/>
    <dgm:cxn modelId="{8C7605B7-A0B7-4CC8-9060-8E9CD748379D}" type="presParOf" srcId="{1D8629F1-E255-41A7-85B8-2F64DC4F16BD}" destId="{50A593FD-C324-42BF-A716-4EEF5907F9A1}" srcOrd="1" destOrd="0" presId="urn:microsoft.com/office/officeart/2005/8/layout/vList4"/>
    <dgm:cxn modelId="{7375437F-4288-430D-96E5-AD3D06ED6AFB}" type="presParOf" srcId="{1D8629F1-E255-41A7-85B8-2F64DC4F16BD}" destId="{6215AC37-B2AA-42EA-BD90-E1692B0E067F}" srcOrd="2" destOrd="0" presId="urn:microsoft.com/office/officeart/2005/8/layout/vList4"/>
    <dgm:cxn modelId="{22A82F60-F3C9-4EB1-914F-0F4D9552C46D}" type="presParOf" srcId="{6215AC37-B2AA-42EA-BD90-E1692B0E067F}" destId="{0E422619-91C6-41FA-A0E5-123C251D2079}" srcOrd="0" destOrd="0" presId="urn:microsoft.com/office/officeart/2005/8/layout/vList4"/>
    <dgm:cxn modelId="{4284C958-A420-4BD0-848C-8F68B7937574}" type="presParOf" srcId="{6215AC37-B2AA-42EA-BD90-E1692B0E067F}" destId="{426F0ED4-E483-4253-B869-966F60C50CEB}" srcOrd="1" destOrd="0" presId="urn:microsoft.com/office/officeart/2005/8/layout/vList4"/>
    <dgm:cxn modelId="{A49A5DF0-A461-4B48-9BEB-F2D5D19B309A}" type="presParOf" srcId="{6215AC37-B2AA-42EA-BD90-E1692B0E067F}" destId="{C7168923-195C-4B1D-8C29-D71D66258CE6}" srcOrd="2" destOrd="0" presId="urn:microsoft.com/office/officeart/2005/8/layout/vList4"/>
    <dgm:cxn modelId="{E852B5E5-A8F8-4C27-9ADD-BCF990BA76E9}" type="presParOf" srcId="{1D8629F1-E255-41A7-85B8-2F64DC4F16BD}" destId="{B023C31C-DC4A-48DF-A168-3832D9C9F332}" srcOrd="3" destOrd="0" presId="urn:microsoft.com/office/officeart/2005/8/layout/vList4"/>
    <dgm:cxn modelId="{90CAB9D7-EC97-43FE-B140-DE160ECDE6EA}" type="presParOf" srcId="{1D8629F1-E255-41A7-85B8-2F64DC4F16BD}" destId="{BBFEF2AB-E325-4837-AE8D-867E86BE4807}" srcOrd="4" destOrd="0" presId="urn:microsoft.com/office/officeart/2005/8/layout/vList4"/>
    <dgm:cxn modelId="{A5501491-005F-47DA-A3D7-610EAD659BD0}" type="presParOf" srcId="{BBFEF2AB-E325-4837-AE8D-867E86BE4807}" destId="{F7D6C99F-4FC2-45C4-B2E3-8E6F830554CB}" srcOrd="0" destOrd="0" presId="urn:microsoft.com/office/officeart/2005/8/layout/vList4"/>
    <dgm:cxn modelId="{0BC9947A-8E8C-4E28-B751-AE7147286AB5}" type="presParOf" srcId="{BBFEF2AB-E325-4837-AE8D-867E86BE4807}" destId="{D4B26E85-0A12-4F16-9A61-862F3AFC6E3F}" srcOrd="1" destOrd="0" presId="urn:microsoft.com/office/officeart/2005/8/layout/vList4"/>
    <dgm:cxn modelId="{63946AB4-6E19-423E-93CA-44CD8B077C2E}" type="presParOf" srcId="{BBFEF2AB-E325-4837-AE8D-867E86BE4807}" destId="{2C2210D0-2FFF-41F0-BF63-5B190D12DAA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C72FE-7864-43B2-8C4B-28273C5245AF}" type="doc">
      <dgm:prSet loTypeId="urn:microsoft.com/office/officeart/2005/8/layout/vList4" loCatId="picture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8C76D414-FE1F-4A85-8FD3-D7FA09D33A2A}">
      <dgm:prSet custT="1"/>
      <dgm:spPr/>
      <dgm:t>
        <a:bodyPr/>
        <a:lstStyle/>
        <a:p>
          <a:r>
            <a:rPr lang="en-US" sz="1400" b="0" dirty="0"/>
            <a:t>Long-term plan that defines the </a:t>
          </a:r>
          <a:r>
            <a:rPr lang="en-US" sz="1400" b="1" dirty="0"/>
            <a:t>technology, processes, people, and rules</a:t>
          </a:r>
          <a:r>
            <a:rPr lang="en-US" sz="1400" b="0" dirty="0"/>
            <a:t> required </a:t>
          </a:r>
          <a:r>
            <a:rPr lang="en-US" sz="1400" b="1" dirty="0"/>
            <a:t>to manage </a:t>
          </a:r>
          <a:r>
            <a:rPr lang="en-US" sz="1400" b="0" dirty="0"/>
            <a:t>an organization's </a:t>
          </a:r>
          <a:r>
            <a:rPr lang="en-US" sz="1400" b="1" dirty="0"/>
            <a:t>information assets</a:t>
          </a:r>
        </a:p>
      </dgm:t>
    </dgm:pt>
    <dgm:pt modelId="{FB801FC8-F830-4033-9C1B-175BEF31C394}" type="parTrans" cxnId="{800221E7-C2A3-44B3-BE51-69861CB99D24}">
      <dgm:prSet/>
      <dgm:spPr/>
      <dgm:t>
        <a:bodyPr/>
        <a:lstStyle/>
        <a:p>
          <a:endParaRPr lang="en-US" sz="1400"/>
        </a:p>
      </dgm:t>
    </dgm:pt>
    <dgm:pt modelId="{26AB8F06-BFA6-4BED-A3C3-CC68782E2A6F}" type="sibTrans" cxnId="{800221E7-C2A3-44B3-BE51-69861CB99D24}">
      <dgm:prSet/>
      <dgm:spPr/>
      <dgm:t>
        <a:bodyPr/>
        <a:lstStyle/>
        <a:p>
          <a:endParaRPr lang="en-US" sz="1400"/>
        </a:p>
      </dgm:t>
    </dgm:pt>
    <dgm:pt modelId="{A0B831F0-91C0-4BEF-A48D-39B4AD28AC74}">
      <dgm:prSet custT="1"/>
      <dgm:spPr/>
      <dgm:t>
        <a:bodyPr/>
        <a:lstStyle/>
        <a:p>
          <a:r>
            <a:rPr lang="en-US" sz="1400" b="0" dirty="0"/>
            <a:t>Highly dynamic process employed to </a:t>
          </a:r>
          <a:r>
            <a:rPr lang="en-US" sz="1400" b="1" dirty="0"/>
            <a:t>support the acquisition, organization, analysis, and delivery of data </a:t>
          </a:r>
          <a:r>
            <a:rPr lang="en-US" sz="1400" b="0" dirty="0"/>
            <a:t>in support of business objectives</a:t>
          </a:r>
          <a:endParaRPr lang="en-US" sz="1400" dirty="0"/>
        </a:p>
      </dgm:t>
    </dgm:pt>
    <dgm:pt modelId="{AF7D53D0-18C6-4C9B-9EFB-44D5D122BAE1}" type="parTrans" cxnId="{CE7DB1DF-BD47-4619-A711-79B9857BBC36}">
      <dgm:prSet/>
      <dgm:spPr/>
      <dgm:t>
        <a:bodyPr/>
        <a:lstStyle/>
        <a:p>
          <a:endParaRPr lang="en-US" sz="1400"/>
        </a:p>
      </dgm:t>
    </dgm:pt>
    <dgm:pt modelId="{3700B1A7-DD28-456B-8ECE-0C7ABB732491}" type="sibTrans" cxnId="{CE7DB1DF-BD47-4619-A711-79B9857BBC36}">
      <dgm:prSet/>
      <dgm:spPr/>
      <dgm:t>
        <a:bodyPr/>
        <a:lstStyle/>
        <a:p>
          <a:endParaRPr lang="en-US" sz="1400"/>
        </a:p>
      </dgm:t>
    </dgm:pt>
    <dgm:pt modelId="{A739C610-68E1-4378-A06E-3A6CE260361D}">
      <dgm:prSet custT="1"/>
      <dgm:spPr/>
      <dgm:t>
        <a:bodyPr/>
        <a:lstStyle/>
        <a:p>
          <a:r>
            <a:rPr lang="en-US" sz="1400" b="0" dirty="0"/>
            <a:t>Refers to the </a:t>
          </a:r>
          <a:r>
            <a:rPr lang="en-US" sz="1400" b="1" dirty="0"/>
            <a:t>tools, processes, and rules</a:t>
          </a:r>
          <a:r>
            <a:rPr lang="en-US" sz="1400" b="0" dirty="0"/>
            <a:t> that define how </a:t>
          </a:r>
          <a:r>
            <a:rPr lang="en-US" sz="1400" b="1" dirty="0"/>
            <a:t>to manage</a:t>
          </a:r>
          <a:r>
            <a:rPr lang="en-US" sz="1400" b="0" dirty="0"/>
            <a:t>, analyze, and act upon business </a:t>
          </a:r>
          <a:r>
            <a:rPr lang="en-US" sz="1400" b="1" dirty="0"/>
            <a:t>data</a:t>
          </a:r>
        </a:p>
      </dgm:t>
    </dgm:pt>
    <dgm:pt modelId="{C09F6C50-721B-49BE-92A1-6BD74B9B1607}" type="parTrans" cxnId="{6D8A9B59-C27F-442C-B14D-B17341E8B2D3}">
      <dgm:prSet/>
      <dgm:spPr/>
      <dgm:t>
        <a:bodyPr/>
        <a:lstStyle/>
        <a:p>
          <a:endParaRPr lang="en-US" sz="1400"/>
        </a:p>
      </dgm:t>
    </dgm:pt>
    <dgm:pt modelId="{F1355E36-F09E-48EC-8E8C-73B9B63EB6FA}" type="sibTrans" cxnId="{6D8A9B59-C27F-442C-B14D-B17341E8B2D3}">
      <dgm:prSet/>
      <dgm:spPr/>
      <dgm:t>
        <a:bodyPr/>
        <a:lstStyle/>
        <a:p>
          <a:endParaRPr lang="en-US" sz="1400"/>
        </a:p>
      </dgm:t>
    </dgm:pt>
    <dgm:pt modelId="{4526B18C-66BB-4A4F-87D2-8A3790282BDC}" type="pres">
      <dgm:prSet presAssocID="{3E9C72FE-7864-43B2-8C4B-28273C5245AF}" presName="linear" presStyleCnt="0">
        <dgm:presLayoutVars>
          <dgm:dir/>
          <dgm:resizeHandles val="exact"/>
        </dgm:presLayoutVars>
      </dgm:prSet>
      <dgm:spPr/>
    </dgm:pt>
    <dgm:pt modelId="{823BBD7C-1019-4B6F-B0C0-91C7571C79DE}" type="pres">
      <dgm:prSet presAssocID="{8C76D414-FE1F-4A85-8FD3-D7FA09D33A2A}" presName="comp" presStyleCnt="0"/>
      <dgm:spPr/>
    </dgm:pt>
    <dgm:pt modelId="{DBF79B39-35D6-41F1-A11B-1494F696A002}" type="pres">
      <dgm:prSet presAssocID="{8C76D414-FE1F-4A85-8FD3-D7FA09D33A2A}" presName="box" presStyleLbl="node1" presStyleIdx="0" presStyleCnt="3"/>
      <dgm:spPr/>
    </dgm:pt>
    <dgm:pt modelId="{E9589AD8-9BEC-4F19-B51B-585564A09A74}" type="pres">
      <dgm:prSet presAssocID="{8C76D414-FE1F-4A85-8FD3-D7FA09D33A2A}" presName="img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" t="15899" r="-44" b="15899"/>
          </a:stretch>
        </a:blipFill>
      </dgm:spPr>
    </dgm:pt>
    <dgm:pt modelId="{93997A91-7AD7-4169-8FB8-89838B6918A3}" type="pres">
      <dgm:prSet presAssocID="{8C76D414-FE1F-4A85-8FD3-D7FA09D33A2A}" presName="text" presStyleLbl="node1" presStyleIdx="0" presStyleCnt="3">
        <dgm:presLayoutVars>
          <dgm:bulletEnabled val="1"/>
        </dgm:presLayoutVars>
      </dgm:prSet>
      <dgm:spPr/>
    </dgm:pt>
    <dgm:pt modelId="{214416B5-2B5B-4225-930C-6439C6BD80DE}" type="pres">
      <dgm:prSet presAssocID="{26AB8F06-BFA6-4BED-A3C3-CC68782E2A6F}" presName="spacer" presStyleCnt="0"/>
      <dgm:spPr/>
    </dgm:pt>
    <dgm:pt modelId="{86F7E987-478B-462A-9DB2-F768E062CA05}" type="pres">
      <dgm:prSet presAssocID="{A0B831F0-91C0-4BEF-A48D-39B4AD28AC74}" presName="comp" presStyleCnt="0"/>
      <dgm:spPr/>
    </dgm:pt>
    <dgm:pt modelId="{6D72535B-AEA8-4BBA-8A94-3BC1166CC235}" type="pres">
      <dgm:prSet presAssocID="{A0B831F0-91C0-4BEF-A48D-39B4AD28AC74}" presName="box" presStyleLbl="node1" presStyleIdx="1" presStyleCnt="3"/>
      <dgm:spPr/>
    </dgm:pt>
    <dgm:pt modelId="{EA495554-F40E-49B5-B548-572EAD095A1F}" type="pres">
      <dgm:prSet presAssocID="{A0B831F0-91C0-4BEF-A48D-39B4AD28AC74}" presName="img" presStyleLbl="f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19" t="15899" r="-3619" b="15899"/>
          </a:stretch>
        </a:blipFill>
      </dgm:spPr>
    </dgm:pt>
    <dgm:pt modelId="{5559E9A8-2C46-4720-B8D9-C5E09944A12B}" type="pres">
      <dgm:prSet presAssocID="{A0B831F0-91C0-4BEF-A48D-39B4AD28AC74}" presName="text" presStyleLbl="node1" presStyleIdx="1" presStyleCnt="3">
        <dgm:presLayoutVars>
          <dgm:bulletEnabled val="1"/>
        </dgm:presLayoutVars>
      </dgm:prSet>
      <dgm:spPr/>
    </dgm:pt>
    <dgm:pt modelId="{48D0B8FE-092D-4851-8CC0-AE1348077B9C}" type="pres">
      <dgm:prSet presAssocID="{3700B1A7-DD28-456B-8ECE-0C7ABB732491}" presName="spacer" presStyleCnt="0"/>
      <dgm:spPr/>
    </dgm:pt>
    <dgm:pt modelId="{F56481A4-B6E6-4EAD-B648-F26E462673A0}" type="pres">
      <dgm:prSet presAssocID="{A739C610-68E1-4378-A06E-3A6CE260361D}" presName="comp" presStyleCnt="0"/>
      <dgm:spPr/>
    </dgm:pt>
    <dgm:pt modelId="{3194A84E-A55E-44D5-B4F0-030DE7629215}" type="pres">
      <dgm:prSet presAssocID="{A739C610-68E1-4378-A06E-3A6CE260361D}" presName="box" presStyleLbl="node1" presStyleIdx="2" presStyleCnt="3"/>
      <dgm:spPr/>
    </dgm:pt>
    <dgm:pt modelId="{D6C47DD3-1D12-49DC-BEFA-4934F2A23654}" type="pres">
      <dgm:prSet presAssocID="{A739C610-68E1-4378-A06E-3A6CE260361D}" presName="img" presStyleLbl="fgImgPlac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768" t="15899" r="-10768" b="15899"/>
          </a:stretch>
        </a:blipFill>
      </dgm:spPr>
    </dgm:pt>
    <dgm:pt modelId="{95F6764A-9561-404C-B9E5-E8BD8A944ACE}" type="pres">
      <dgm:prSet presAssocID="{A739C610-68E1-4378-A06E-3A6CE260361D}" presName="text" presStyleLbl="node1" presStyleIdx="2" presStyleCnt="3">
        <dgm:presLayoutVars>
          <dgm:bulletEnabled val="1"/>
        </dgm:presLayoutVars>
      </dgm:prSet>
      <dgm:spPr/>
    </dgm:pt>
  </dgm:ptLst>
  <dgm:cxnLst>
    <dgm:cxn modelId="{BA967C1B-7E63-4237-A2C7-5627DE37E3CF}" type="presOf" srcId="{A0B831F0-91C0-4BEF-A48D-39B4AD28AC74}" destId="{5559E9A8-2C46-4720-B8D9-C5E09944A12B}" srcOrd="1" destOrd="0" presId="urn:microsoft.com/office/officeart/2005/8/layout/vList4"/>
    <dgm:cxn modelId="{C40FF043-9831-432C-9A46-1B386B05EFE1}" type="presOf" srcId="{A739C610-68E1-4378-A06E-3A6CE260361D}" destId="{95F6764A-9561-404C-B9E5-E8BD8A944ACE}" srcOrd="1" destOrd="0" presId="urn:microsoft.com/office/officeart/2005/8/layout/vList4"/>
    <dgm:cxn modelId="{07CD8077-D44C-4F1C-996D-D0D7E210DCFD}" type="presOf" srcId="{8C76D414-FE1F-4A85-8FD3-D7FA09D33A2A}" destId="{93997A91-7AD7-4169-8FB8-89838B6918A3}" srcOrd="1" destOrd="0" presId="urn:microsoft.com/office/officeart/2005/8/layout/vList4"/>
    <dgm:cxn modelId="{6D8A9B59-C27F-442C-B14D-B17341E8B2D3}" srcId="{3E9C72FE-7864-43B2-8C4B-28273C5245AF}" destId="{A739C610-68E1-4378-A06E-3A6CE260361D}" srcOrd="2" destOrd="0" parTransId="{C09F6C50-721B-49BE-92A1-6BD74B9B1607}" sibTransId="{F1355E36-F09E-48EC-8E8C-73B9B63EB6FA}"/>
    <dgm:cxn modelId="{01195E7A-BD53-45B8-BBE3-A7A7FB562B54}" type="presOf" srcId="{A0B831F0-91C0-4BEF-A48D-39B4AD28AC74}" destId="{6D72535B-AEA8-4BBA-8A94-3BC1166CC235}" srcOrd="0" destOrd="0" presId="urn:microsoft.com/office/officeart/2005/8/layout/vList4"/>
    <dgm:cxn modelId="{E0EE7695-CA46-432C-8C85-66CD06806132}" type="presOf" srcId="{8C76D414-FE1F-4A85-8FD3-D7FA09D33A2A}" destId="{DBF79B39-35D6-41F1-A11B-1494F696A002}" srcOrd="0" destOrd="0" presId="urn:microsoft.com/office/officeart/2005/8/layout/vList4"/>
    <dgm:cxn modelId="{7D509AA5-45D6-4091-A4B0-166C205D792A}" type="presOf" srcId="{3E9C72FE-7864-43B2-8C4B-28273C5245AF}" destId="{4526B18C-66BB-4A4F-87D2-8A3790282BDC}" srcOrd="0" destOrd="0" presId="urn:microsoft.com/office/officeart/2005/8/layout/vList4"/>
    <dgm:cxn modelId="{BC7DE7D5-1ACA-430A-AD92-C6A1379D78C2}" type="presOf" srcId="{A739C610-68E1-4378-A06E-3A6CE260361D}" destId="{3194A84E-A55E-44D5-B4F0-030DE7629215}" srcOrd="0" destOrd="0" presId="urn:microsoft.com/office/officeart/2005/8/layout/vList4"/>
    <dgm:cxn modelId="{CE7DB1DF-BD47-4619-A711-79B9857BBC36}" srcId="{3E9C72FE-7864-43B2-8C4B-28273C5245AF}" destId="{A0B831F0-91C0-4BEF-A48D-39B4AD28AC74}" srcOrd="1" destOrd="0" parTransId="{AF7D53D0-18C6-4C9B-9EFB-44D5D122BAE1}" sibTransId="{3700B1A7-DD28-456B-8ECE-0C7ABB732491}"/>
    <dgm:cxn modelId="{800221E7-C2A3-44B3-BE51-69861CB99D24}" srcId="{3E9C72FE-7864-43B2-8C4B-28273C5245AF}" destId="{8C76D414-FE1F-4A85-8FD3-D7FA09D33A2A}" srcOrd="0" destOrd="0" parTransId="{FB801FC8-F830-4033-9C1B-175BEF31C394}" sibTransId="{26AB8F06-BFA6-4BED-A3C3-CC68782E2A6F}"/>
    <dgm:cxn modelId="{CCC5E428-1E69-4288-845E-F25DD32F227E}" type="presParOf" srcId="{4526B18C-66BB-4A4F-87D2-8A3790282BDC}" destId="{823BBD7C-1019-4B6F-B0C0-91C7571C79DE}" srcOrd="0" destOrd="0" presId="urn:microsoft.com/office/officeart/2005/8/layout/vList4"/>
    <dgm:cxn modelId="{16BCCA62-0AD6-4358-AAC2-B0BC9A9DF2A4}" type="presParOf" srcId="{823BBD7C-1019-4B6F-B0C0-91C7571C79DE}" destId="{DBF79B39-35D6-41F1-A11B-1494F696A002}" srcOrd="0" destOrd="0" presId="urn:microsoft.com/office/officeart/2005/8/layout/vList4"/>
    <dgm:cxn modelId="{3AA28E50-E4E9-4F93-84D0-60BEF08C6C04}" type="presParOf" srcId="{823BBD7C-1019-4B6F-B0C0-91C7571C79DE}" destId="{E9589AD8-9BEC-4F19-B51B-585564A09A74}" srcOrd="1" destOrd="0" presId="urn:microsoft.com/office/officeart/2005/8/layout/vList4"/>
    <dgm:cxn modelId="{CADC3839-EA50-407B-8AB4-46E771B76378}" type="presParOf" srcId="{823BBD7C-1019-4B6F-B0C0-91C7571C79DE}" destId="{93997A91-7AD7-4169-8FB8-89838B6918A3}" srcOrd="2" destOrd="0" presId="urn:microsoft.com/office/officeart/2005/8/layout/vList4"/>
    <dgm:cxn modelId="{D2887FA7-15DB-4E56-AF2E-6A21AEF47FE3}" type="presParOf" srcId="{4526B18C-66BB-4A4F-87D2-8A3790282BDC}" destId="{214416B5-2B5B-4225-930C-6439C6BD80DE}" srcOrd="1" destOrd="0" presId="urn:microsoft.com/office/officeart/2005/8/layout/vList4"/>
    <dgm:cxn modelId="{D57CFB71-7A27-4B69-A2E8-3E7A148A9A65}" type="presParOf" srcId="{4526B18C-66BB-4A4F-87D2-8A3790282BDC}" destId="{86F7E987-478B-462A-9DB2-F768E062CA05}" srcOrd="2" destOrd="0" presId="urn:microsoft.com/office/officeart/2005/8/layout/vList4"/>
    <dgm:cxn modelId="{677A3E98-8390-4E45-8A0F-FFE5735C4F69}" type="presParOf" srcId="{86F7E987-478B-462A-9DB2-F768E062CA05}" destId="{6D72535B-AEA8-4BBA-8A94-3BC1166CC235}" srcOrd="0" destOrd="0" presId="urn:microsoft.com/office/officeart/2005/8/layout/vList4"/>
    <dgm:cxn modelId="{1ED0CFA9-754F-4AE7-A17E-33F181D77A4D}" type="presParOf" srcId="{86F7E987-478B-462A-9DB2-F768E062CA05}" destId="{EA495554-F40E-49B5-B548-572EAD095A1F}" srcOrd="1" destOrd="0" presId="urn:microsoft.com/office/officeart/2005/8/layout/vList4"/>
    <dgm:cxn modelId="{194D0195-7174-4E5C-BF08-CBDB242FC922}" type="presParOf" srcId="{86F7E987-478B-462A-9DB2-F768E062CA05}" destId="{5559E9A8-2C46-4720-B8D9-C5E09944A12B}" srcOrd="2" destOrd="0" presId="urn:microsoft.com/office/officeart/2005/8/layout/vList4"/>
    <dgm:cxn modelId="{4156CD98-366D-4209-A269-B277FE5CA0DD}" type="presParOf" srcId="{4526B18C-66BB-4A4F-87D2-8A3790282BDC}" destId="{48D0B8FE-092D-4851-8CC0-AE1348077B9C}" srcOrd="3" destOrd="0" presId="urn:microsoft.com/office/officeart/2005/8/layout/vList4"/>
    <dgm:cxn modelId="{957F3241-399A-44E1-A5F4-133244756ADB}" type="presParOf" srcId="{4526B18C-66BB-4A4F-87D2-8A3790282BDC}" destId="{F56481A4-B6E6-4EAD-B648-F26E462673A0}" srcOrd="4" destOrd="0" presId="urn:microsoft.com/office/officeart/2005/8/layout/vList4"/>
    <dgm:cxn modelId="{0D6F060D-833B-4CA3-BCCA-8D4671D9AB26}" type="presParOf" srcId="{F56481A4-B6E6-4EAD-B648-F26E462673A0}" destId="{3194A84E-A55E-44D5-B4F0-030DE7629215}" srcOrd="0" destOrd="0" presId="urn:microsoft.com/office/officeart/2005/8/layout/vList4"/>
    <dgm:cxn modelId="{621EFB43-565F-43CD-A7DD-03D5D6262546}" type="presParOf" srcId="{F56481A4-B6E6-4EAD-B648-F26E462673A0}" destId="{D6C47DD3-1D12-49DC-BEFA-4934F2A23654}" srcOrd="1" destOrd="0" presId="urn:microsoft.com/office/officeart/2005/8/layout/vList4"/>
    <dgm:cxn modelId="{51D6A694-3268-4201-8C59-9D6B6109C9DC}" type="presParOf" srcId="{F56481A4-B6E6-4EAD-B648-F26E462673A0}" destId="{95F6764A-9561-404C-B9E5-E8BD8A944AC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8D965A-496B-49C0-BE27-2FD7E595D12A}" type="doc">
      <dgm:prSet loTypeId="urn:microsoft.com/office/officeart/2005/8/layout/vList4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6D5AFF1-2962-4F08-B69D-392B35A06E72}">
      <dgm:prSet custT="1"/>
      <dgm:spPr/>
      <dgm:t>
        <a:bodyPr/>
        <a:lstStyle/>
        <a:p>
          <a:r>
            <a:rPr lang="en-US" sz="1600" b="1" dirty="0"/>
            <a:t>Different Objectives</a:t>
          </a:r>
        </a:p>
      </dgm:t>
    </dgm:pt>
    <dgm:pt modelId="{CE1E06DA-CF56-4671-9727-667183267011}" type="parTrans" cxnId="{CD353D6C-0626-4A54-B08C-92E8711EAF3D}">
      <dgm:prSet/>
      <dgm:spPr/>
      <dgm:t>
        <a:bodyPr/>
        <a:lstStyle/>
        <a:p>
          <a:endParaRPr lang="en-US" sz="1600" b="1"/>
        </a:p>
      </dgm:t>
    </dgm:pt>
    <dgm:pt modelId="{77437668-F7E9-4DC5-904E-753C565FF7AB}" type="sibTrans" cxnId="{CD353D6C-0626-4A54-B08C-92E8711EAF3D}">
      <dgm:prSet/>
      <dgm:spPr/>
      <dgm:t>
        <a:bodyPr/>
        <a:lstStyle/>
        <a:p>
          <a:endParaRPr lang="en-US" sz="1600" b="1"/>
        </a:p>
      </dgm:t>
    </dgm:pt>
    <dgm:pt modelId="{17672754-A294-4FDE-8035-3FA5CE2DA0B2}">
      <dgm:prSet custT="1"/>
      <dgm:spPr/>
      <dgm:t>
        <a:bodyPr/>
        <a:lstStyle/>
        <a:p>
          <a:r>
            <a:rPr lang="en-US" sz="1600" b="1"/>
            <a:t>Resource Allocation</a:t>
          </a:r>
        </a:p>
      </dgm:t>
    </dgm:pt>
    <dgm:pt modelId="{DCA0CA60-04FF-4702-907B-95D7F19F1225}" type="parTrans" cxnId="{6766BD34-A957-4557-8D8A-745448376ED7}">
      <dgm:prSet/>
      <dgm:spPr/>
      <dgm:t>
        <a:bodyPr/>
        <a:lstStyle/>
        <a:p>
          <a:endParaRPr lang="en-US" sz="1600" b="1"/>
        </a:p>
      </dgm:t>
    </dgm:pt>
    <dgm:pt modelId="{7D7EE58F-1D35-4D0B-85B2-2FDDE410AC97}" type="sibTrans" cxnId="{6766BD34-A957-4557-8D8A-745448376ED7}">
      <dgm:prSet/>
      <dgm:spPr/>
      <dgm:t>
        <a:bodyPr/>
        <a:lstStyle/>
        <a:p>
          <a:endParaRPr lang="en-US" sz="1600" b="1"/>
        </a:p>
      </dgm:t>
    </dgm:pt>
    <dgm:pt modelId="{8895D4A7-CAF4-459D-B8AA-668299D3630D}">
      <dgm:prSet custT="1"/>
      <dgm:spPr/>
      <dgm:t>
        <a:bodyPr/>
        <a:lstStyle/>
        <a:p>
          <a:r>
            <a:rPr lang="en-US" sz="1600" b="1" dirty="0"/>
            <a:t>Cultural Differences</a:t>
          </a:r>
        </a:p>
      </dgm:t>
    </dgm:pt>
    <dgm:pt modelId="{97AA9452-25B6-47AC-B6C6-69578A01C602}" type="parTrans" cxnId="{14106338-AAFD-4012-8C2E-3360E832318E}">
      <dgm:prSet/>
      <dgm:spPr/>
      <dgm:t>
        <a:bodyPr/>
        <a:lstStyle/>
        <a:p>
          <a:endParaRPr lang="en-US" sz="1600" b="1"/>
        </a:p>
      </dgm:t>
    </dgm:pt>
    <dgm:pt modelId="{6ED71428-5D68-494B-92B0-9EB113A00301}" type="sibTrans" cxnId="{14106338-AAFD-4012-8C2E-3360E832318E}">
      <dgm:prSet/>
      <dgm:spPr/>
      <dgm:t>
        <a:bodyPr/>
        <a:lstStyle/>
        <a:p>
          <a:endParaRPr lang="en-US" sz="1600" b="1"/>
        </a:p>
      </dgm:t>
    </dgm:pt>
    <dgm:pt modelId="{A5B3ACD3-3882-471B-BC6E-610E68F190C3}">
      <dgm:prSet custT="1"/>
      <dgm:spPr/>
      <dgm:t>
        <a:bodyPr/>
        <a:lstStyle/>
        <a:p>
          <a:r>
            <a:rPr lang="en-US" sz="1600" b="1" dirty="0"/>
            <a:t>Data Accessibility</a:t>
          </a:r>
        </a:p>
      </dgm:t>
    </dgm:pt>
    <dgm:pt modelId="{B5A45074-2ABE-44C0-A631-5F5E51856C34}" type="parTrans" cxnId="{F33B7DD1-4D09-4AB1-A8EA-FC3A124EDC3D}">
      <dgm:prSet/>
      <dgm:spPr/>
      <dgm:t>
        <a:bodyPr/>
        <a:lstStyle/>
        <a:p>
          <a:endParaRPr lang="en-US" sz="1600" b="1"/>
        </a:p>
      </dgm:t>
    </dgm:pt>
    <dgm:pt modelId="{1667075C-03A2-44FB-BFA8-58AA5404D59F}" type="sibTrans" cxnId="{F33B7DD1-4D09-4AB1-A8EA-FC3A124EDC3D}">
      <dgm:prSet/>
      <dgm:spPr/>
      <dgm:t>
        <a:bodyPr/>
        <a:lstStyle/>
        <a:p>
          <a:endParaRPr lang="en-US" sz="1600" b="1"/>
        </a:p>
      </dgm:t>
    </dgm:pt>
    <dgm:pt modelId="{5BEC467A-2468-4BA5-9A5C-42E06EB1373A}">
      <dgm:prSet custT="1"/>
      <dgm:spPr/>
      <dgm:t>
        <a:bodyPr/>
        <a:lstStyle/>
        <a:p>
          <a:r>
            <a:rPr lang="en-US" sz="1600" b="1"/>
            <a:t>Change Management</a:t>
          </a:r>
        </a:p>
      </dgm:t>
    </dgm:pt>
    <dgm:pt modelId="{9DD05D46-6EB1-4737-BB97-092360F58D2A}" type="parTrans" cxnId="{3CDC9D6C-1222-4206-89CE-682CD0FC0712}">
      <dgm:prSet/>
      <dgm:spPr/>
      <dgm:t>
        <a:bodyPr/>
        <a:lstStyle/>
        <a:p>
          <a:endParaRPr lang="en-US" sz="1600" b="1"/>
        </a:p>
      </dgm:t>
    </dgm:pt>
    <dgm:pt modelId="{49C58D7F-E6E1-49B9-9AAF-28F4B0C68E53}" type="sibTrans" cxnId="{3CDC9D6C-1222-4206-89CE-682CD0FC0712}">
      <dgm:prSet/>
      <dgm:spPr/>
      <dgm:t>
        <a:bodyPr/>
        <a:lstStyle/>
        <a:p>
          <a:endParaRPr lang="en-US" sz="1600" b="1"/>
        </a:p>
      </dgm:t>
    </dgm:pt>
    <dgm:pt modelId="{AE82FF37-A518-4AD8-8E08-FE91017B8619}">
      <dgm:prSet custT="1"/>
      <dgm:spPr/>
      <dgm:t>
        <a:bodyPr/>
        <a:lstStyle/>
        <a:p>
          <a:r>
            <a:rPr lang="en-US" sz="1600" b="1"/>
            <a:t>Measurement and KPIs</a:t>
          </a:r>
        </a:p>
      </dgm:t>
    </dgm:pt>
    <dgm:pt modelId="{B31C45C1-56FE-44C0-8CA7-2C779C2AF1A0}" type="parTrans" cxnId="{F39776D2-A95F-47F0-9141-F1C6B9A3984A}">
      <dgm:prSet/>
      <dgm:spPr/>
      <dgm:t>
        <a:bodyPr/>
        <a:lstStyle/>
        <a:p>
          <a:endParaRPr lang="en-US" sz="1600" b="1"/>
        </a:p>
      </dgm:t>
    </dgm:pt>
    <dgm:pt modelId="{D374A52D-6894-44C4-A718-87E830A18B01}" type="sibTrans" cxnId="{F39776D2-A95F-47F0-9141-F1C6B9A3984A}">
      <dgm:prSet/>
      <dgm:spPr/>
      <dgm:t>
        <a:bodyPr/>
        <a:lstStyle/>
        <a:p>
          <a:endParaRPr lang="en-US" sz="1600" b="1"/>
        </a:p>
      </dgm:t>
    </dgm:pt>
    <dgm:pt modelId="{D2388519-535A-429D-A854-CD8C6DDE7342}" type="pres">
      <dgm:prSet presAssocID="{E18D965A-496B-49C0-BE27-2FD7E595D12A}" presName="linear" presStyleCnt="0">
        <dgm:presLayoutVars>
          <dgm:dir/>
          <dgm:resizeHandles val="exact"/>
        </dgm:presLayoutVars>
      </dgm:prSet>
      <dgm:spPr/>
    </dgm:pt>
    <dgm:pt modelId="{19F5AEC6-9A09-4838-BF80-33387DAF86EA}" type="pres">
      <dgm:prSet presAssocID="{96D5AFF1-2962-4F08-B69D-392B35A06E72}" presName="comp" presStyleCnt="0"/>
      <dgm:spPr/>
    </dgm:pt>
    <dgm:pt modelId="{49677A0F-8C0B-46B3-82EE-3CE9124D4A1F}" type="pres">
      <dgm:prSet presAssocID="{96D5AFF1-2962-4F08-B69D-392B35A06E72}" presName="box" presStyleLbl="node1" presStyleIdx="0" presStyleCnt="6"/>
      <dgm:spPr/>
    </dgm:pt>
    <dgm:pt modelId="{2A7EF17F-58D7-49C6-94E8-70CAB47705A0}" type="pres">
      <dgm:prSet presAssocID="{96D5AFF1-2962-4F08-B69D-392B35A06E72}" presName="img" presStyleLbl="fgImgPlac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Target outline"/>
        </a:ext>
      </dgm:extLst>
    </dgm:pt>
    <dgm:pt modelId="{7731BFA0-79F1-49C8-A71F-FD5CA5EE2F62}" type="pres">
      <dgm:prSet presAssocID="{96D5AFF1-2962-4F08-B69D-392B35A06E72}" presName="text" presStyleLbl="node1" presStyleIdx="0" presStyleCnt="6">
        <dgm:presLayoutVars>
          <dgm:bulletEnabled val="1"/>
        </dgm:presLayoutVars>
      </dgm:prSet>
      <dgm:spPr/>
    </dgm:pt>
    <dgm:pt modelId="{9E2928E6-C9A0-4C8C-A36C-B5DA63203452}" type="pres">
      <dgm:prSet presAssocID="{77437668-F7E9-4DC5-904E-753C565FF7AB}" presName="spacer" presStyleCnt="0"/>
      <dgm:spPr/>
    </dgm:pt>
    <dgm:pt modelId="{2466871E-C215-4DFF-AD4C-D68C7684DD34}" type="pres">
      <dgm:prSet presAssocID="{17672754-A294-4FDE-8035-3FA5CE2DA0B2}" presName="comp" presStyleCnt="0"/>
      <dgm:spPr/>
    </dgm:pt>
    <dgm:pt modelId="{12BACB17-EA0A-4FD2-9262-0C525504408D}" type="pres">
      <dgm:prSet presAssocID="{17672754-A294-4FDE-8035-3FA5CE2DA0B2}" presName="box" presStyleLbl="node1" presStyleIdx="1" presStyleCnt="6"/>
      <dgm:spPr/>
    </dgm:pt>
    <dgm:pt modelId="{81BB54DA-3F4D-49A0-98F2-BAD309BEBE3A}" type="pres">
      <dgm:prSet presAssocID="{17672754-A294-4FDE-8035-3FA5CE2DA0B2}" presName="img" presStyleLbl="fgImgPlac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Cycle with people outline"/>
        </a:ext>
      </dgm:extLst>
    </dgm:pt>
    <dgm:pt modelId="{A537A226-1D5D-4833-9628-9426FDC10FED}" type="pres">
      <dgm:prSet presAssocID="{17672754-A294-4FDE-8035-3FA5CE2DA0B2}" presName="text" presStyleLbl="node1" presStyleIdx="1" presStyleCnt="6">
        <dgm:presLayoutVars>
          <dgm:bulletEnabled val="1"/>
        </dgm:presLayoutVars>
      </dgm:prSet>
      <dgm:spPr/>
    </dgm:pt>
    <dgm:pt modelId="{253CBCA6-13A5-432E-A1CB-FE9EC6631265}" type="pres">
      <dgm:prSet presAssocID="{7D7EE58F-1D35-4D0B-85B2-2FDDE410AC97}" presName="spacer" presStyleCnt="0"/>
      <dgm:spPr/>
    </dgm:pt>
    <dgm:pt modelId="{36078AC0-107D-4C72-BDD3-45A567E97908}" type="pres">
      <dgm:prSet presAssocID="{8895D4A7-CAF4-459D-B8AA-668299D3630D}" presName="comp" presStyleCnt="0"/>
      <dgm:spPr/>
    </dgm:pt>
    <dgm:pt modelId="{24B6D4FC-EE56-44A0-BF62-59241089C181}" type="pres">
      <dgm:prSet presAssocID="{8895D4A7-CAF4-459D-B8AA-668299D3630D}" presName="box" presStyleLbl="node1" presStyleIdx="2" presStyleCnt="6"/>
      <dgm:spPr/>
    </dgm:pt>
    <dgm:pt modelId="{A8E85E52-AA47-4007-B6C6-2163BC206749}" type="pres">
      <dgm:prSet presAssocID="{8895D4A7-CAF4-459D-B8AA-668299D3630D}" presName="img" presStyleLbl="fgImgPlac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Venn diagram outline"/>
        </a:ext>
      </dgm:extLst>
    </dgm:pt>
    <dgm:pt modelId="{116F051A-3DC7-4C9C-AF7A-0572A1770314}" type="pres">
      <dgm:prSet presAssocID="{8895D4A7-CAF4-459D-B8AA-668299D3630D}" presName="text" presStyleLbl="node1" presStyleIdx="2" presStyleCnt="6">
        <dgm:presLayoutVars>
          <dgm:bulletEnabled val="1"/>
        </dgm:presLayoutVars>
      </dgm:prSet>
      <dgm:spPr/>
    </dgm:pt>
    <dgm:pt modelId="{7FF00324-3EAB-4D3F-B037-23069754D8FB}" type="pres">
      <dgm:prSet presAssocID="{6ED71428-5D68-494B-92B0-9EB113A00301}" presName="spacer" presStyleCnt="0"/>
      <dgm:spPr/>
    </dgm:pt>
    <dgm:pt modelId="{6F4E76ED-F01E-4395-97D8-66AEAD744250}" type="pres">
      <dgm:prSet presAssocID="{A5B3ACD3-3882-471B-BC6E-610E68F190C3}" presName="comp" presStyleCnt="0"/>
      <dgm:spPr/>
    </dgm:pt>
    <dgm:pt modelId="{98B2F190-6268-4E75-AB99-E2853F505809}" type="pres">
      <dgm:prSet presAssocID="{A5B3ACD3-3882-471B-BC6E-610E68F190C3}" presName="box" presStyleLbl="node1" presStyleIdx="3" presStyleCnt="6"/>
      <dgm:spPr/>
    </dgm:pt>
    <dgm:pt modelId="{1685DBC3-9621-4419-8D6E-51E63C216A4B}" type="pres">
      <dgm:prSet presAssocID="{A5B3ACD3-3882-471B-BC6E-610E68F190C3}" presName="img" presStyleLbl="fgImgPlac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Key outline"/>
        </a:ext>
      </dgm:extLst>
    </dgm:pt>
    <dgm:pt modelId="{9DA3CCD8-A37A-4CC8-894B-B8D436B781A9}" type="pres">
      <dgm:prSet presAssocID="{A5B3ACD3-3882-471B-BC6E-610E68F190C3}" presName="text" presStyleLbl="node1" presStyleIdx="3" presStyleCnt="6">
        <dgm:presLayoutVars>
          <dgm:bulletEnabled val="1"/>
        </dgm:presLayoutVars>
      </dgm:prSet>
      <dgm:spPr/>
    </dgm:pt>
    <dgm:pt modelId="{6279404D-25A8-4209-B66B-B89368F543CE}" type="pres">
      <dgm:prSet presAssocID="{1667075C-03A2-44FB-BFA8-58AA5404D59F}" presName="spacer" presStyleCnt="0"/>
      <dgm:spPr/>
    </dgm:pt>
    <dgm:pt modelId="{5BB5E454-DCBC-47E7-8D77-FE60F6AF0615}" type="pres">
      <dgm:prSet presAssocID="{5BEC467A-2468-4BA5-9A5C-42E06EB1373A}" presName="comp" presStyleCnt="0"/>
      <dgm:spPr/>
    </dgm:pt>
    <dgm:pt modelId="{8DB964E5-3C05-434B-9C27-4434231F7DEF}" type="pres">
      <dgm:prSet presAssocID="{5BEC467A-2468-4BA5-9A5C-42E06EB1373A}" presName="box" presStyleLbl="node1" presStyleIdx="4" presStyleCnt="6"/>
      <dgm:spPr/>
    </dgm:pt>
    <dgm:pt modelId="{94932F96-C2C6-433F-8059-715CF132D4A0}" type="pres">
      <dgm:prSet presAssocID="{5BEC467A-2468-4BA5-9A5C-42E06EB1373A}" presName="img" presStyleLbl="fgImgPlac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Transfer outline"/>
        </a:ext>
      </dgm:extLst>
    </dgm:pt>
    <dgm:pt modelId="{A8A29987-0086-4282-8799-298726EE8F9D}" type="pres">
      <dgm:prSet presAssocID="{5BEC467A-2468-4BA5-9A5C-42E06EB1373A}" presName="text" presStyleLbl="node1" presStyleIdx="4" presStyleCnt="6">
        <dgm:presLayoutVars>
          <dgm:bulletEnabled val="1"/>
        </dgm:presLayoutVars>
      </dgm:prSet>
      <dgm:spPr/>
    </dgm:pt>
    <dgm:pt modelId="{0F7A3B0B-5226-4A5C-9DF4-D7A8B9778970}" type="pres">
      <dgm:prSet presAssocID="{49C58D7F-E6E1-49B9-9AAF-28F4B0C68E53}" presName="spacer" presStyleCnt="0"/>
      <dgm:spPr/>
    </dgm:pt>
    <dgm:pt modelId="{D445736A-D398-403D-8F4D-9C2B66B5E343}" type="pres">
      <dgm:prSet presAssocID="{AE82FF37-A518-4AD8-8E08-FE91017B8619}" presName="comp" presStyleCnt="0"/>
      <dgm:spPr/>
    </dgm:pt>
    <dgm:pt modelId="{67F73F52-0016-4A1C-987D-A2A1C8610831}" type="pres">
      <dgm:prSet presAssocID="{AE82FF37-A518-4AD8-8E08-FE91017B8619}" presName="box" presStyleLbl="node1" presStyleIdx="5" presStyleCnt="6"/>
      <dgm:spPr/>
    </dgm:pt>
    <dgm:pt modelId="{A8329B6B-FE53-4725-969D-78DEC9DE11F4}" type="pres">
      <dgm:prSet presAssocID="{AE82FF37-A518-4AD8-8E08-FE91017B8619}" presName="img" presStyleLbl="fgImgPlac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Speedometer Middle outline"/>
        </a:ext>
      </dgm:extLst>
    </dgm:pt>
    <dgm:pt modelId="{B1880A39-9E48-44EF-9093-172CA5E6CCE2}" type="pres">
      <dgm:prSet presAssocID="{AE82FF37-A518-4AD8-8E08-FE91017B8619}" presName="text" presStyleLbl="node1" presStyleIdx="5" presStyleCnt="6">
        <dgm:presLayoutVars>
          <dgm:bulletEnabled val="1"/>
        </dgm:presLayoutVars>
      </dgm:prSet>
      <dgm:spPr/>
    </dgm:pt>
  </dgm:ptLst>
  <dgm:cxnLst>
    <dgm:cxn modelId="{BA52F704-C6C4-45E8-AC34-8D6D289E8409}" type="presOf" srcId="{AE82FF37-A518-4AD8-8E08-FE91017B8619}" destId="{B1880A39-9E48-44EF-9093-172CA5E6CCE2}" srcOrd="1" destOrd="0" presId="urn:microsoft.com/office/officeart/2005/8/layout/vList4"/>
    <dgm:cxn modelId="{6766BD34-A957-4557-8D8A-745448376ED7}" srcId="{E18D965A-496B-49C0-BE27-2FD7E595D12A}" destId="{17672754-A294-4FDE-8035-3FA5CE2DA0B2}" srcOrd="1" destOrd="0" parTransId="{DCA0CA60-04FF-4702-907B-95D7F19F1225}" sibTransId="{7D7EE58F-1D35-4D0B-85B2-2FDDE410AC97}"/>
    <dgm:cxn modelId="{14106338-AAFD-4012-8C2E-3360E832318E}" srcId="{E18D965A-496B-49C0-BE27-2FD7E595D12A}" destId="{8895D4A7-CAF4-459D-B8AA-668299D3630D}" srcOrd="2" destOrd="0" parTransId="{97AA9452-25B6-47AC-B6C6-69578A01C602}" sibTransId="{6ED71428-5D68-494B-92B0-9EB113A00301}"/>
    <dgm:cxn modelId="{B3D3D738-A873-486F-8C2D-7490C3519647}" type="presOf" srcId="{AE82FF37-A518-4AD8-8E08-FE91017B8619}" destId="{67F73F52-0016-4A1C-987D-A2A1C8610831}" srcOrd="0" destOrd="0" presId="urn:microsoft.com/office/officeart/2005/8/layout/vList4"/>
    <dgm:cxn modelId="{79F8D462-8A45-422D-891A-828E643C5F1F}" type="presOf" srcId="{8895D4A7-CAF4-459D-B8AA-668299D3630D}" destId="{24B6D4FC-EE56-44A0-BF62-59241089C181}" srcOrd="0" destOrd="0" presId="urn:microsoft.com/office/officeart/2005/8/layout/vList4"/>
    <dgm:cxn modelId="{CD353D6C-0626-4A54-B08C-92E8711EAF3D}" srcId="{E18D965A-496B-49C0-BE27-2FD7E595D12A}" destId="{96D5AFF1-2962-4F08-B69D-392B35A06E72}" srcOrd="0" destOrd="0" parTransId="{CE1E06DA-CF56-4671-9727-667183267011}" sibTransId="{77437668-F7E9-4DC5-904E-753C565FF7AB}"/>
    <dgm:cxn modelId="{3CDC9D6C-1222-4206-89CE-682CD0FC0712}" srcId="{E18D965A-496B-49C0-BE27-2FD7E595D12A}" destId="{5BEC467A-2468-4BA5-9A5C-42E06EB1373A}" srcOrd="4" destOrd="0" parTransId="{9DD05D46-6EB1-4737-BB97-092360F58D2A}" sibTransId="{49C58D7F-E6E1-49B9-9AAF-28F4B0C68E53}"/>
    <dgm:cxn modelId="{C473BA4C-13A6-4363-8301-4E8CB3253369}" type="presOf" srcId="{A5B3ACD3-3882-471B-BC6E-610E68F190C3}" destId="{9DA3CCD8-A37A-4CC8-894B-B8D436B781A9}" srcOrd="1" destOrd="0" presId="urn:microsoft.com/office/officeart/2005/8/layout/vList4"/>
    <dgm:cxn modelId="{8B28474D-8F63-4673-85ED-627D140D446F}" type="presOf" srcId="{E18D965A-496B-49C0-BE27-2FD7E595D12A}" destId="{D2388519-535A-429D-A854-CD8C6DDE7342}" srcOrd="0" destOrd="0" presId="urn:microsoft.com/office/officeart/2005/8/layout/vList4"/>
    <dgm:cxn modelId="{62D3B675-49B1-4124-B2B4-7CFDA672749B}" type="presOf" srcId="{17672754-A294-4FDE-8035-3FA5CE2DA0B2}" destId="{A537A226-1D5D-4833-9628-9426FDC10FED}" srcOrd="1" destOrd="0" presId="urn:microsoft.com/office/officeart/2005/8/layout/vList4"/>
    <dgm:cxn modelId="{A967E857-77CD-4499-8612-5CAB9E7AA90B}" type="presOf" srcId="{8895D4A7-CAF4-459D-B8AA-668299D3630D}" destId="{116F051A-3DC7-4C9C-AF7A-0572A1770314}" srcOrd="1" destOrd="0" presId="urn:microsoft.com/office/officeart/2005/8/layout/vList4"/>
    <dgm:cxn modelId="{E1A95859-83A4-4FA7-9922-F225D3594FC9}" type="presOf" srcId="{5BEC467A-2468-4BA5-9A5C-42E06EB1373A}" destId="{A8A29987-0086-4282-8799-298726EE8F9D}" srcOrd="1" destOrd="0" presId="urn:microsoft.com/office/officeart/2005/8/layout/vList4"/>
    <dgm:cxn modelId="{EB353A86-9AA9-45B0-BB0B-621C3392BCE2}" type="presOf" srcId="{96D5AFF1-2962-4F08-B69D-392B35A06E72}" destId="{7731BFA0-79F1-49C8-A71F-FD5CA5EE2F62}" srcOrd="1" destOrd="0" presId="urn:microsoft.com/office/officeart/2005/8/layout/vList4"/>
    <dgm:cxn modelId="{0A911589-8196-44BF-8A5B-F3B3621F08BC}" type="presOf" srcId="{96D5AFF1-2962-4F08-B69D-392B35A06E72}" destId="{49677A0F-8C0B-46B3-82EE-3CE9124D4A1F}" srcOrd="0" destOrd="0" presId="urn:microsoft.com/office/officeart/2005/8/layout/vList4"/>
    <dgm:cxn modelId="{3E7CB796-5A64-48EB-B613-449927A579DD}" type="presOf" srcId="{A5B3ACD3-3882-471B-BC6E-610E68F190C3}" destId="{98B2F190-6268-4E75-AB99-E2853F505809}" srcOrd="0" destOrd="0" presId="urn:microsoft.com/office/officeart/2005/8/layout/vList4"/>
    <dgm:cxn modelId="{2691A3B8-0E45-4153-96CA-274B0F7A4698}" type="presOf" srcId="{5BEC467A-2468-4BA5-9A5C-42E06EB1373A}" destId="{8DB964E5-3C05-434B-9C27-4434231F7DEF}" srcOrd="0" destOrd="0" presId="urn:microsoft.com/office/officeart/2005/8/layout/vList4"/>
    <dgm:cxn modelId="{302CC7C2-2DB3-456D-8FF5-8B2099BEDDCC}" type="presOf" srcId="{17672754-A294-4FDE-8035-3FA5CE2DA0B2}" destId="{12BACB17-EA0A-4FD2-9262-0C525504408D}" srcOrd="0" destOrd="0" presId="urn:microsoft.com/office/officeart/2005/8/layout/vList4"/>
    <dgm:cxn modelId="{F33B7DD1-4D09-4AB1-A8EA-FC3A124EDC3D}" srcId="{E18D965A-496B-49C0-BE27-2FD7E595D12A}" destId="{A5B3ACD3-3882-471B-BC6E-610E68F190C3}" srcOrd="3" destOrd="0" parTransId="{B5A45074-2ABE-44C0-A631-5F5E51856C34}" sibTransId="{1667075C-03A2-44FB-BFA8-58AA5404D59F}"/>
    <dgm:cxn modelId="{F39776D2-A95F-47F0-9141-F1C6B9A3984A}" srcId="{E18D965A-496B-49C0-BE27-2FD7E595D12A}" destId="{AE82FF37-A518-4AD8-8E08-FE91017B8619}" srcOrd="5" destOrd="0" parTransId="{B31C45C1-56FE-44C0-8CA7-2C779C2AF1A0}" sibTransId="{D374A52D-6894-44C4-A718-87E830A18B01}"/>
    <dgm:cxn modelId="{CCB156A5-85B7-4041-AEB9-1B03EAC668E2}" type="presParOf" srcId="{D2388519-535A-429D-A854-CD8C6DDE7342}" destId="{19F5AEC6-9A09-4838-BF80-33387DAF86EA}" srcOrd="0" destOrd="0" presId="urn:microsoft.com/office/officeart/2005/8/layout/vList4"/>
    <dgm:cxn modelId="{D9B58BEB-A8A9-454E-BBE9-CA8CD5C76B71}" type="presParOf" srcId="{19F5AEC6-9A09-4838-BF80-33387DAF86EA}" destId="{49677A0F-8C0B-46B3-82EE-3CE9124D4A1F}" srcOrd="0" destOrd="0" presId="urn:microsoft.com/office/officeart/2005/8/layout/vList4"/>
    <dgm:cxn modelId="{8E6B3860-F562-4BF3-B9D5-76234F136203}" type="presParOf" srcId="{19F5AEC6-9A09-4838-BF80-33387DAF86EA}" destId="{2A7EF17F-58D7-49C6-94E8-70CAB47705A0}" srcOrd="1" destOrd="0" presId="urn:microsoft.com/office/officeart/2005/8/layout/vList4"/>
    <dgm:cxn modelId="{99E7BF79-542E-4562-B9BF-79668EEA247A}" type="presParOf" srcId="{19F5AEC6-9A09-4838-BF80-33387DAF86EA}" destId="{7731BFA0-79F1-49C8-A71F-FD5CA5EE2F62}" srcOrd="2" destOrd="0" presId="urn:microsoft.com/office/officeart/2005/8/layout/vList4"/>
    <dgm:cxn modelId="{451F747D-1408-44DA-ABA8-0A35A1DC8063}" type="presParOf" srcId="{D2388519-535A-429D-A854-CD8C6DDE7342}" destId="{9E2928E6-C9A0-4C8C-A36C-B5DA63203452}" srcOrd="1" destOrd="0" presId="urn:microsoft.com/office/officeart/2005/8/layout/vList4"/>
    <dgm:cxn modelId="{7B5CB9D9-6807-4DE2-9381-EA8EF88B9CA7}" type="presParOf" srcId="{D2388519-535A-429D-A854-CD8C6DDE7342}" destId="{2466871E-C215-4DFF-AD4C-D68C7684DD34}" srcOrd="2" destOrd="0" presId="urn:microsoft.com/office/officeart/2005/8/layout/vList4"/>
    <dgm:cxn modelId="{A34E4989-6A37-4726-8C95-FB0D01E89209}" type="presParOf" srcId="{2466871E-C215-4DFF-AD4C-D68C7684DD34}" destId="{12BACB17-EA0A-4FD2-9262-0C525504408D}" srcOrd="0" destOrd="0" presId="urn:microsoft.com/office/officeart/2005/8/layout/vList4"/>
    <dgm:cxn modelId="{677436B1-ACE9-4F7C-A48A-206D7A2F3D04}" type="presParOf" srcId="{2466871E-C215-4DFF-AD4C-D68C7684DD34}" destId="{81BB54DA-3F4D-49A0-98F2-BAD309BEBE3A}" srcOrd="1" destOrd="0" presId="urn:microsoft.com/office/officeart/2005/8/layout/vList4"/>
    <dgm:cxn modelId="{09EE47DF-D8D3-45AF-BF29-30AF9EAF29B8}" type="presParOf" srcId="{2466871E-C215-4DFF-AD4C-D68C7684DD34}" destId="{A537A226-1D5D-4833-9628-9426FDC10FED}" srcOrd="2" destOrd="0" presId="urn:microsoft.com/office/officeart/2005/8/layout/vList4"/>
    <dgm:cxn modelId="{1F0B7815-1C3F-4726-9B8B-349EF78E1EC6}" type="presParOf" srcId="{D2388519-535A-429D-A854-CD8C6DDE7342}" destId="{253CBCA6-13A5-432E-A1CB-FE9EC6631265}" srcOrd="3" destOrd="0" presId="urn:microsoft.com/office/officeart/2005/8/layout/vList4"/>
    <dgm:cxn modelId="{5EAE56DD-68E9-4E1E-BCE1-86F4C4258C23}" type="presParOf" srcId="{D2388519-535A-429D-A854-CD8C6DDE7342}" destId="{36078AC0-107D-4C72-BDD3-45A567E97908}" srcOrd="4" destOrd="0" presId="urn:microsoft.com/office/officeart/2005/8/layout/vList4"/>
    <dgm:cxn modelId="{C4D3459B-3399-4B82-8942-2C5B164DC04E}" type="presParOf" srcId="{36078AC0-107D-4C72-BDD3-45A567E97908}" destId="{24B6D4FC-EE56-44A0-BF62-59241089C181}" srcOrd="0" destOrd="0" presId="urn:microsoft.com/office/officeart/2005/8/layout/vList4"/>
    <dgm:cxn modelId="{CB3CBB8C-86D3-44E0-8FEE-97A14991C2F1}" type="presParOf" srcId="{36078AC0-107D-4C72-BDD3-45A567E97908}" destId="{A8E85E52-AA47-4007-B6C6-2163BC206749}" srcOrd="1" destOrd="0" presId="urn:microsoft.com/office/officeart/2005/8/layout/vList4"/>
    <dgm:cxn modelId="{A52D03AC-759A-4BF0-9847-2DA7C4367DD6}" type="presParOf" srcId="{36078AC0-107D-4C72-BDD3-45A567E97908}" destId="{116F051A-3DC7-4C9C-AF7A-0572A1770314}" srcOrd="2" destOrd="0" presId="urn:microsoft.com/office/officeart/2005/8/layout/vList4"/>
    <dgm:cxn modelId="{6BA9E91E-B9B6-45B1-A42E-9D109A2B245A}" type="presParOf" srcId="{D2388519-535A-429D-A854-CD8C6DDE7342}" destId="{7FF00324-3EAB-4D3F-B037-23069754D8FB}" srcOrd="5" destOrd="0" presId="urn:microsoft.com/office/officeart/2005/8/layout/vList4"/>
    <dgm:cxn modelId="{F200C423-968F-4196-9000-E75904075298}" type="presParOf" srcId="{D2388519-535A-429D-A854-CD8C6DDE7342}" destId="{6F4E76ED-F01E-4395-97D8-66AEAD744250}" srcOrd="6" destOrd="0" presId="urn:microsoft.com/office/officeart/2005/8/layout/vList4"/>
    <dgm:cxn modelId="{790D4240-799F-4F4F-B5D3-7BA8541C8625}" type="presParOf" srcId="{6F4E76ED-F01E-4395-97D8-66AEAD744250}" destId="{98B2F190-6268-4E75-AB99-E2853F505809}" srcOrd="0" destOrd="0" presId="urn:microsoft.com/office/officeart/2005/8/layout/vList4"/>
    <dgm:cxn modelId="{D5AEAFA6-CB64-4935-B5EC-2881DA4F8D60}" type="presParOf" srcId="{6F4E76ED-F01E-4395-97D8-66AEAD744250}" destId="{1685DBC3-9621-4419-8D6E-51E63C216A4B}" srcOrd="1" destOrd="0" presId="urn:microsoft.com/office/officeart/2005/8/layout/vList4"/>
    <dgm:cxn modelId="{84128463-AA25-4010-89FF-4B71AC717DB6}" type="presParOf" srcId="{6F4E76ED-F01E-4395-97D8-66AEAD744250}" destId="{9DA3CCD8-A37A-4CC8-894B-B8D436B781A9}" srcOrd="2" destOrd="0" presId="urn:microsoft.com/office/officeart/2005/8/layout/vList4"/>
    <dgm:cxn modelId="{C1D84F2A-7EF6-45E6-90D0-48311DEF8B69}" type="presParOf" srcId="{D2388519-535A-429D-A854-CD8C6DDE7342}" destId="{6279404D-25A8-4209-B66B-B89368F543CE}" srcOrd="7" destOrd="0" presId="urn:microsoft.com/office/officeart/2005/8/layout/vList4"/>
    <dgm:cxn modelId="{ABD27A9A-B098-4471-B294-6DB67E205B0C}" type="presParOf" srcId="{D2388519-535A-429D-A854-CD8C6DDE7342}" destId="{5BB5E454-DCBC-47E7-8D77-FE60F6AF0615}" srcOrd="8" destOrd="0" presId="urn:microsoft.com/office/officeart/2005/8/layout/vList4"/>
    <dgm:cxn modelId="{FA518D5B-71A5-4762-9DEA-C410FF9B9D59}" type="presParOf" srcId="{5BB5E454-DCBC-47E7-8D77-FE60F6AF0615}" destId="{8DB964E5-3C05-434B-9C27-4434231F7DEF}" srcOrd="0" destOrd="0" presId="urn:microsoft.com/office/officeart/2005/8/layout/vList4"/>
    <dgm:cxn modelId="{532F27A7-D7D6-459E-9D02-360DD2FDF849}" type="presParOf" srcId="{5BB5E454-DCBC-47E7-8D77-FE60F6AF0615}" destId="{94932F96-C2C6-433F-8059-715CF132D4A0}" srcOrd="1" destOrd="0" presId="urn:microsoft.com/office/officeart/2005/8/layout/vList4"/>
    <dgm:cxn modelId="{FAEE5301-8CE2-4070-9228-BD21793E099B}" type="presParOf" srcId="{5BB5E454-DCBC-47E7-8D77-FE60F6AF0615}" destId="{A8A29987-0086-4282-8799-298726EE8F9D}" srcOrd="2" destOrd="0" presId="urn:microsoft.com/office/officeart/2005/8/layout/vList4"/>
    <dgm:cxn modelId="{1158E419-039A-4E95-A0F1-94DE8E4A8B4E}" type="presParOf" srcId="{D2388519-535A-429D-A854-CD8C6DDE7342}" destId="{0F7A3B0B-5226-4A5C-9DF4-D7A8B9778970}" srcOrd="9" destOrd="0" presId="urn:microsoft.com/office/officeart/2005/8/layout/vList4"/>
    <dgm:cxn modelId="{B6208A18-D1CB-4F16-8827-336B1A12EA5A}" type="presParOf" srcId="{D2388519-535A-429D-A854-CD8C6DDE7342}" destId="{D445736A-D398-403D-8F4D-9C2B66B5E343}" srcOrd="10" destOrd="0" presId="urn:microsoft.com/office/officeart/2005/8/layout/vList4"/>
    <dgm:cxn modelId="{15F943CC-EA72-4E91-BFE5-46B78ED0AAD7}" type="presParOf" srcId="{D445736A-D398-403D-8F4D-9C2B66B5E343}" destId="{67F73F52-0016-4A1C-987D-A2A1C8610831}" srcOrd="0" destOrd="0" presId="urn:microsoft.com/office/officeart/2005/8/layout/vList4"/>
    <dgm:cxn modelId="{493A22AA-8409-4E7F-9FBE-B4408176CC92}" type="presParOf" srcId="{D445736A-D398-403D-8F4D-9C2B66B5E343}" destId="{A8329B6B-FE53-4725-969D-78DEC9DE11F4}" srcOrd="1" destOrd="0" presId="urn:microsoft.com/office/officeart/2005/8/layout/vList4"/>
    <dgm:cxn modelId="{C1DC1682-C14C-4B5D-8A53-1194ADCCEB9D}" type="presParOf" srcId="{D445736A-D398-403D-8F4D-9C2B66B5E343}" destId="{B1880A39-9E48-44EF-9093-172CA5E6CCE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E862AA-1C2E-473B-933E-CA14CC5FE706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2F01B7C-B53D-4040-9441-F14B5E174FFA}">
      <dgm:prSet phldrT="[Text]"/>
      <dgm:spPr/>
      <dgm:t>
        <a:bodyPr/>
        <a:lstStyle/>
        <a:p>
          <a:r>
            <a:rPr lang="en-CA" b="1" dirty="0"/>
            <a:t>Growth: </a:t>
          </a:r>
          <a:r>
            <a:rPr lang="en-US" b="0" i="0" dirty="0"/>
            <a:t>Accelerating growth in strategic business segments</a:t>
          </a:r>
          <a:endParaRPr lang="en-US" dirty="0"/>
        </a:p>
      </dgm:t>
    </dgm:pt>
    <dgm:pt modelId="{1A553C81-1D56-4FC6-8537-037CAA438C4D}" type="parTrans" cxnId="{320CE268-E569-4C5E-A47F-B0004A11F4A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E5484B4-BEB3-4AF1-8857-086F425F3C4C}" type="sibTrans" cxnId="{320CE268-E569-4C5E-A47F-B0004A11F4A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81E8805-06E9-4D16-81BA-C16C9EEC92D4}">
      <dgm:prSet phldrT="[Text]"/>
      <dgm:spPr/>
      <dgm:t>
        <a:bodyPr/>
        <a:lstStyle/>
        <a:p>
          <a:r>
            <a:rPr lang="en-CA" b="1" dirty="0"/>
            <a:t>Customer</a:t>
          </a:r>
          <a:r>
            <a:rPr lang="en-CA" dirty="0"/>
            <a:t>: </a:t>
          </a:r>
          <a:r>
            <a:rPr lang="en-US" b="0" i="0" dirty="0"/>
            <a:t>Digitally-led customer experience and serving more needs</a:t>
          </a:r>
          <a:endParaRPr lang="en-US" dirty="0"/>
        </a:p>
      </dgm:t>
    </dgm:pt>
    <dgm:pt modelId="{2558D569-70CD-4E3B-AD9B-84026EBC17FA}" type="parTrans" cxnId="{ED335CBE-D229-480B-ADC3-E81F3ABA369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7C8FED2-79A7-4BF0-B7A5-B4A230BEE7BB}" type="sibTrans" cxnId="{ED335CBE-D229-480B-ADC3-E81F3ABA369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0686C35-6A1F-45C8-8E2C-4B7566410875}">
      <dgm:prSet phldrT="[Text]"/>
      <dgm:spPr/>
      <dgm:t>
        <a:bodyPr/>
        <a:lstStyle/>
        <a:p>
          <a:r>
            <a:rPr lang="en-CA" b="1" dirty="0"/>
            <a:t>Efficiency</a:t>
          </a:r>
          <a:r>
            <a:rPr lang="en-CA" dirty="0"/>
            <a:t>: </a:t>
          </a:r>
          <a:r>
            <a:rPr lang="en-US" b="0" i="0" dirty="0"/>
            <a:t>Top quartile efficiency with synergies from our model, and technology at the core</a:t>
          </a:r>
          <a:endParaRPr lang="en-US" dirty="0"/>
        </a:p>
      </dgm:t>
    </dgm:pt>
    <dgm:pt modelId="{FB03C9BB-AF80-4000-88D7-3B832717D260}" type="parTrans" cxnId="{BCB30C65-B76F-4CB2-8299-AAD3167624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82C5873-CA9F-46BE-A923-064397D48772}" type="sibTrans" cxnId="{BCB30C65-B76F-4CB2-8299-AAD3167624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83296C2-C940-4583-8390-C5E952700392}">
      <dgm:prSet phldrT="[Text]"/>
      <dgm:spPr/>
      <dgm:t>
        <a:bodyPr/>
        <a:lstStyle/>
        <a:p>
          <a:r>
            <a:rPr lang="en-CA" b="1" dirty="0"/>
            <a:t>Sustainability</a:t>
          </a:r>
          <a:r>
            <a:rPr lang="en-CA" dirty="0"/>
            <a:t>: </a:t>
          </a:r>
          <a:r>
            <a:rPr lang="en-US" b="0" i="0" dirty="0"/>
            <a:t>Committed to climate and social action</a:t>
          </a:r>
          <a:endParaRPr lang="en-US" dirty="0"/>
        </a:p>
      </dgm:t>
    </dgm:pt>
    <dgm:pt modelId="{C9E21E4C-71E9-4218-BBC2-C47AD3EBCA27}" type="parTrans" cxnId="{EF8F1844-7E5A-4AD3-AA28-E54C1D936C4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7F45513-8279-4AE2-A41F-81AAD98551D7}" type="sibTrans" cxnId="{EF8F1844-7E5A-4AD3-AA28-E54C1D936C4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E7F56B1-6A84-4E5F-9698-FEAF0C5058AB}" type="pres">
      <dgm:prSet presAssocID="{B4E862AA-1C2E-473B-933E-CA14CC5FE706}" presName="Name0" presStyleCnt="0">
        <dgm:presLayoutVars>
          <dgm:dir/>
          <dgm:resizeHandles val="exact"/>
        </dgm:presLayoutVars>
      </dgm:prSet>
      <dgm:spPr/>
    </dgm:pt>
    <dgm:pt modelId="{A6EC0DB1-E4FC-4CFF-A6FA-5C26EAFECB73}" type="pres">
      <dgm:prSet presAssocID="{E2F01B7C-B53D-4040-9441-F14B5E174FFA}" presName="composite" presStyleCnt="0"/>
      <dgm:spPr/>
    </dgm:pt>
    <dgm:pt modelId="{C24B32A9-B101-4729-80B0-E4631A5993D7}" type="pres">
      <dgm:prSet presAssocID="{E2F01B7C-B53D-4040-9441-F14B5E174FFA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B1632984-4A58-486F-89AD-A975EAE0981A}" type="pres">
      <dgm:prSet presAssocID="{E2F01B7C-B53D-4040-9441-F14B5E174FFA}" presName="wedgeRectCallout1" presStyleLbl="node1" presStyleIdx="0" presStyleCnt="4">
        <dgm:presLayoutVars>
          <dgm:bulletEnabled val="1"/>
        </dgm:presLayoutVars>
      </dgm:prSet>
      <dgm:spPr/>
    </dgm:pt>
    <dgm:pt modelId="{545A6DD3-1E51-473A-82BE-727D17694E6B}" type="pres">
      <dgm:prSet presAssocID="{8E5484B4-BEB3-4AF1-8857-086F425F3C4C}" presName="sibTrans" presStyleCnt="0"/>
      <dgm:spPr/>
    </dgm:pt>
    <dgm:pt modelId="{986EB954-6555-469F-9550-920CC3B3ED2C}" type="pres">
      <dgm:prSet presAssocID="{681E8805-06E9-4D16-81BA-C16C9EEC92D4}" presName="composite" presStyleCnt="0"/>
      <dgm:spPr/>
    </dgm:pt>
    <dgm:pt modelId="{67E10ACC-A835-4376-A447-9900A294334B}" type="pres">
      <dgm:prSet presAssocID="{681E8805-06E9-4D16-81BA-C16C9EEC92D4}" presName="rect1" presStyleLbl="b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418817D3-57D8-4069-BA8F-0E16493C4DB7}" type="pres">
      <dgm:prSet presAssocID="{681E8805-06E9-4D16-81BA-C16C9EEC92D4}" presName="wedgeRectCallout1" presStyleLbl="node1" presStyleIdx="1" presStyleCnt="4">
        <dgm:presLayoutVars>
          <dgm:bulletEnabled val="1"/>
        </dgm:presLayoutVars>
      </dgm:prSet>
      <dgm:spPr/>
    </dgm:pt>
    <dgm:pt modelId="{7D87E94F-C3E1-48C2-98DA-16A8770D8660}" type="pres">
      <dgm:prSet presAssocID="{27C8FED2-79A7-4BF0-B7A5-B4A230BEE7BB}" presName="sibTrans" presStyleCnt="0"/>
      <dgm:spPr/>
    </dgm:pt>
    <dgm:pt modelId="{EC2F46EA-B019-4EDC-AE99-4CE96166B84D}" type="pres">
      <dgm:prSet presAssocID="{F0686C35-6A1F-45C8-8E2C-4B7566410875}" presName="composite" presStyleCnt="0"/>
      <dgm:spPr/>
    </dgm:pt>
    <dgm:pt modelId="{00562FED-95D0-40A4-9C71-83727A4CBA0C}" type="pres">
      <dgm:prSet presAssocID="{F0686C35-6A1F-45C8-8E2C-4B7566410875}" presName="rect1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6A1A4FDC-B850-44F5-9923-62C01B0ADB46}" type="pres">
      <dgm:prSet presAssocID="{F0686C35-6A1F-45C8-8E2C-4B7566410875}" presName="wedgeRectCallout1" presStyleLbl="node1" presStyleIdx="2" presStyleCnt="4">
        <dgm:presLayoutVars>
          <dgm:bulletEnabled val="1"/>
        </dgm:presLayoutVars>
      </dgm:prSet>
      <dgm:spPr/>
    </dgm:pt>
    <dgm:pt modelId="{EA1410A6-9B3C-4866-BC3E-D6B2035F8001}" type="pres">
      <dgm:prSet presAssocID="{982C5873-CA9F-46BE-A923-064397D48772}" presName="sibTrans" presStyleCnt="0"/>
      <dgm:spPr/>
    </dgm:pt>
    <dgm:pt modelId="{9AC40CD2-828B-4DF0-9FA5-6498EF88B465}" type="pres">
      <dgm:prSet presAssocID="{E83296C2-C940-4583-8390-C5E952700392}" presName="composite" presStyleCnt="0"/>
      <dgm:spPr/>
    </dgm:pt>
    <dgm:pt modelId="{FA645C9B-0C02-48DA-A09F-00342FD4278F}" type="pres">
      <dgm:prSet presAssocID="{E83296C2-C940-4583-8390-C5E952700392}" presName="rect1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BEE9D6B0-E7B2-4024-878C-7729E7CD23ED}" type="pres">
      <dgm:prSet presAssocID="{E83296C2-C940-4583-8390-C5E952700392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B7D7B803-5529-4D9C-BCB3-84A466A4291C}" type="presOf" srcId="{F0686C35-6A1F-45C8-8E2C-4B7566410875}" destId="{6A1A4FDC-B850-44F5-9923-62C01B0ADB46}" srcOrd="0" destOrd="0" presId="urn:microsoft.com/office/officeart/2008/layout/BendingPictureCaptionList"/>
    <dgm:cxn modelId="{6043E73B-C6E6-4F15-A1D1-3F063D74466D}" type="presOf" srcId="{B4E862AA-1C2E-473B-933E-CA14CC5FE706}" destId="{4E7F56B1-6A84-4E5F-9698-FEAF0C5058AB}" srcOrd="0" destOrd="0" presId="urn:microsoft.com/office/officeart/2008/layout/BendingPictureCaptionList"/>
    <dgm:cxn modelId="{EF8F1844-7E5A-4AD3-AA28-E54C1D936C4F}" srcId="{B4E862AA-1C2E-473B-933E-CA14CC5FE706}" destId="{E83296C2-C940-4583-8390-C5E952700392}" srcOrd="3" destOrd="0" parTransId="{C9E21E4C-71E9-4218-BBC2-C47AD3EBCA27}" sibTransId="{C7F45513-8279-4AE2-A41F-81AAD98551D7}"/>
    <dgm:cxn modelId="{BCB30C65-B76F-4CB2-8299-AAD316762495}" srcId="{B4E862AA-1C2E-473B-933E-CA14CC5FE706}" destId="{F0686C35-6A1F-45C8-8E2C-4B7566410875}" srcOrd="2" destOrd="0" parTransId="{FB03C9BB-AF80-4000-88D7-3B832717D260}" sibTransId="{982C5873-CA9F-46BE-A923-064397D48772}"/>
    <dgm:cxn modelId="{320CE268-E569-4C5E-A47F-B0004A11F4A0}" srcId="{B4E862AA-1C2E-473B-933E-CA14CC5FE706}" destId="{E2F01B7C-B53D-4040-9441-F14B5E174FFA}" srcOrd="0" destOrd="0" parTransId="{1A553C81-1D56-4FC6-8537-037CAA438C4D}" sibTransId="{8E5484B4-BEB3-4AF1-8857-086F425F3C4C}"/>
    <dgm:cxn modelId="{ED335CBE-D229-480B-ADC3-E81F3ABA3692}" srcId="{B4E862AA-1C2E-473B-933E-CA14CC5FE706}" destId="{681E8805-06E9-4D16-81BA-C16C9EEC92D4}" srcOrd="1" destOrd="0" parTransId="{2558D569-70CD-4E3B-AD9B-84026EBC17FA}" sibTransId="{27C8FED2-79A7-4BF0-B7A5-B4A230BEE7BB}"/>
    <dgm:cxn modelId="{3066E7DC-17CC-400E-B1E5-A0315C78DDEF}" type="presOf" srcId="{E2F01B7C-B53D-4040-9441-F14B5E174FFA}" destId="{B1632984-4A58-486F-89AD-A975EAE0981A}" srcOrd="0" destOrd="0" presId="urn:microsoft.com/office/officeart/2008/layout/BendingPictureCaptionList"/>
    <dgm:cxn modelId="{C35A02F2-FDF4-46B7-9DE6-9C6F2C949D88}" type="presOf" srcId="{681E8805-06E9-4D16-81BA-C16C9EEC92D4}" destId="{418817D3-57D8-4069-BA8F-0E16493C4DB7}" srcOrd="0" destOrd="0" presId="urn:microsoft.com/office/officeart/2008/layout/BendingPictureCaptionList"/>
    <dgm:cxn modelId="{178EA0F6-B168-4E9A-8344-A0D3AD57B667}" type="presOf" srcId="{E83296C2-C940-4583-8390-C5E952700392}" destId="{BEE9D6B0-E7B2-4024-878C-7729E7CD23ED}" srcOrd="0" destOrd="0" presId="urn:microsoft.com/office/officeart/2008/layout/BendingPictureCaptionList"/>
    <dgm:cxn modelId="{17596423-F3AB-4E53-B218-912EC2361052}" type="presParOf" srcId="{4E7F56B1-6A84-4E5F-9698-FEAF0C5058AB}" destId="{A6EC0DB1-E4FC-4CFF-A6FA-5C26EAFECB73}" srcOrd="0" destOrd="0" presId="urn:microsoft.com/office/officeart/2008/layout/BendingPictureCaptionList"/>
    <dgm:cxn modelId="{AB972C8C-CC51-4FF2-B377-1E5389F5C613}" type="presParOf" srcId="{A6EC0DB1-E4FC-4CFF-A6FA-5C26EAFECB73}" destId="{C24B32A9-B101-4729-80B0-E4631A5993D7}" srcOrd="0" destOrd="0" presId="urn:microsoft.com/office/officeart/2008/layout/BendingPictureCaptionList"/>
    <dgm:cxn modelId="{6D4EAA1A-CE7C-47F8-A005-62EFCB62B51A}" type="presParOf" srcId="{A6EC0DB1-E4FC-4CFF-A6FA-5C26EAFECB73}" destId="{B1632984-4A58-486F-89AD-A975EAE0981A}" srcOrd="1" destOrd="0" presId="urn:microsoft.com/office/officeart/2008/layout/BendingPictureCaptionList"/>
    <dgm:cxn modelId="{7EE4B397-ECA9-42CD-8A4B-F58C9DAC6207}" type="presParOf" srcId="{4E7F56B1-6A84-4E5F-9698-FEAF0C5058AB}" destId="{545A6DD3-1E51-473A-82BE-727D17694E6B}" srcOrd="1" destOrd="0" presId="urn:microsoft.com/office/officeart/2008/layout/BendingPictureCaptionList"/>
    <dgm:cxn modelId="{5D5B1BDD-074C-4837-8BEA-2B87B59B104F}" type="presParOf" srcId="{4E7F56B1-6A84-4E5F-9698-FEAF0C5058AB}" destId="{986EB954-6555-469F-9550-920CC3B3ED2C}" srcOrd="2" destOrd="0" presId="urn:microsoft.com/office/officeart/2008/layout/BendingPictureCaptionList"/>
    <dgm:cxn modelId="{9E636963-CD24-49BE-87B6-5F9481C8E6AB}" type="presParOf" srcId="{986EB954-6555-469F-9550-920CC3B3ED2C}" destId="{67E10ACC-A835-4376-A447-9900A294334B}" srcOrd="0" destOrd="0" presId="urn:microsoft.com/office/officeart/2008/layout/BendingPictureCaptionList"/>
    <dgm:cxn modelId="{E3EB583B-2A56-4000-A7C4-C3F6FEE7CAEA}" type="presParOf" srcId="{986EB954-6555-469F-9550-920CC3B3ED2C}" destId="{418817D3-57D8-4069-BA8F-0E16493C4DB7}" srcOrd="1" destOrd="0" presId="urn:microsoft.com/office/officeart/2008/layout/BendingPictureCaptionList"/>
    <dgm:cxn modelId="{FB2B081F-CF6E-4D9B-B20E-60F9934E450F}" type="presParOf" srcId="{4E7F56B1-6A84-4E5F-9698-FEAF0C5058AB}" destId="{7D87E94F-C3E1-48C2-98DA-16A8770D8660}" srcOrd="3" destOrd="0" presId="urn:microsoft.com/office/officeart/2008/layout/BendingPictureCaptionList"/>
    <dgm:cxn modelId="{39C1B63D-3FA2-4498-A701-71E51611A8E0}" type="presParOf" srcId="{4E7F56B1-6A84-4E5F-9698-FEAF0C5058AB}" destId="{EC2F46EA-B019-4EDC-AE99-4CE96166B84D}" srcOrd="4" destOrd="0" presId="urn:microsoft.com/office/officeart/2008/layout/BendingPictureCaptionList"/>
    <dgm:cxn modelId="{B9E8FCA0-8660-4191-B9BC-7C7CAF6EE7A6}" type="presParOf" srcId="{EC2F46EA-B019-4EDC-AE99-4CE96166B84D}" destId="{00562FED-95D0-40A4-9C71-83727A4CBA0C}" srcOrd="0" destOrd="0" presId="urn:microsoft.com/office/officeart/2008/layout/BendingPictureCaptionList"/>
    <dgm:cxn modelId="{1D81507B-9A68-444B-8C89-5D23DC5BFB9B}" type="presParOf" srcId="{EC2F46EA-B019-4EDC-AE99-4CE96166B84D}" destId="{6A1A4FDC-B850-44F5-9923-62C01B0ADB46}" srcOrd="1" destOrd="0" presId="urn:microsoft.com/office/officeart/2008/layout/BendingPictureCaptionList"/>
    <dgm:cxn modelId="{26D6EA64-CE86-4C0A-950C-84B0C9A6A291}" type="presParOf" srcId="{4E7F56B1-6A84-4E5F-9698-FEAF0C5058AB}" destId="{EA1410A6-9B3C-4866-BC3E-D6B2035F8001}" srcOrd="5" destOrd="0" presId="urn:microsoft.com/office/officeart/2008/layout/BendingPictureCaptionList"/>
    <dgm:cxn modelId="{94802AE1-23D9-4B76-B58B-0188EBF391E9}" type="presParOf" srcId="{4E7F56B1-6A84-4E5F-9698-FEAF0C5058AB}" destId="{9AC40CD2-828B-4DF0-9FA5-6498EF88B465}" srcOrd="6" destOrd="0" presId="urn:microsoft.com/office/officeart/2008/layout/BendingPictureCaptionList"/>
    <dgm:cxn modelId="{135A60A7-D889-4158-A5FB-F7F2231552FE}" type="presParOf" srcId="{9AC40CD2-828B-4DF0-9FA5-6498EF88B465}" destId="{FA645C9B-0C02-48DA-A09F-00342FD4278F}" srcOrd="0" destOrd="0" presId="urn:microsoft.com/office/officeart/2008/layout/BendingPictureCaptionList"/>
    <dgm:cxn modelId="{3188C8E8-EC5C-4256-9B7E-512A8273E9E5}" type="presParOf" srcId="{9AC40CD2-828B-4DF0-9FA5-6498EF88B465}" destId="{BEE9D6B0-E7B2-4024-878C-7729E7CD23E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8D965A-496B-49C0-BE27-2FD7E595D12A}" type="doc">
      <dgm:prSet loTypeId="urn:microsoft.com/office/officeart/2005/8/layout/vList4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6D5AFF1-2962-4F08-B69D-392B35A06E72}">
      <dgm:prSet custT="1"/>
      <dgm:spPr>
        <a:solidFill>
          <a:schemeClr val="bg2"/>
        </a:solidFill>
      </dgm:spPr>
      <dgm:t>
        <a:bodyPr/>
        <a:lstStyle/>
        <a:p>
          <a:r>
            <a:rPr lang="en-US" sz="1600" b="1" dirty="0"/>
            <a:t>Different Objectives</a:t>
          </a:r>
        </a:p>
      </dgm:t>
    </dgm:pt>
    <dgm:pt modelId="{CE1E06DA-CF56-4671-9727-667183267011}" type="parTrans" cxnId="{CD353D6C-0626-4A54-B08C-92E8711EAF3D}">
      <dgm:prSet/>
      <dgm:spPr/>
      <dgm:t>
        <a:bodyPr/>
        <a:lstStyle/>
        <a:p>
          <a:endParaRPr lang="en-US" sz="1600" b="1"/>
        </a:p>
      </dgm:t>
    </dgm:pt>
    <dgm:pt modelId="{77437668-F7E9-4DC5-904E-753C565FF7AB}" type="sibTrans" cxnId="{CD353D6C-0626-4A54-B08C-92E8711EAF3D}">
      <dgm:prSet/>
      <dgm:spPr/>
      <dgm:t>
        <a:bodyPr/>
        <a:lstStyle/>
        <a:p>
          <a:endParaRPr lang="en-US" sz="1600" b="1"/>
        </a:p>
      </dgm:t>
    </dgm:pt>
    <dgm:pt modelId="{17672754-A294-4FDE-8035-3FA5CE2DA0B2}">
      <dgm:prSet custT="1"/>
      <dgm:spPr/>
      <dgm:t>
        <a:bodyPr/>
        <a:lstStyle/>
        <a:p>
          <a:r>
            <a:rPr lang="en-US" sz="1600" b="1" dirty="0"/>
            <a:t>Resource Allocation</a:t>
          </a:r>
        </a:p>
      </dgm:t>
    </dgm:pt>
    <dgm:pt modelId="{DCA0CA60-04FF-4702-907B-95D7F19F1225}" type="parTrans" cxnId="{6766BD34-A957-4557-8D8A-745448376ED7}">
      <dgm:prSet/>
      <dgm:spPr/>
      <dgm:t>
        <a:bodyPr/>
        <a:lstStyle/>
        <a:p>
          <a:endParaRPr lang="en-US" sz="1600" b="1"/>
        </a:p>
      </dgm:t>
    </dgm:pt>
    <dgm:pt modelId="{7D7EE58F-1D35-4D0B-85B2-2FDDE410AC97}" type="sibTrans" cxnId="{6766BD34-A957-4557-8D8A-745448376ED7}">
      <dgm:prSet/>
      <dgm:spPr/>
      <dgm:t>
        <a:bodyPr/>
        <a:lstStyle/>
        <a:p>
          <a:endParaRPr lang="en-US" sz="1600" b="1"/>
        </a:p>
      </dgm:t>
    </dgm:pt>
    <dgm:pt modelId="{8895D4A7-CAF4-459D-B8AA-668299D3630D}">
      <dgm:prSet custT="1"/>
      <dgm:spPr/>
      <dgm:t>
        <a:bodyPr/>
        <a:lstStyle/>
        <a:p>
          <a:r>
            <a:rPr lang="en-US" sz="1600" b="1" dirty="0"/>
            <a:t>Cultural Differences</a:t>
          </a:r>
        </a:p>
      </dgm:t>
    </dgm:pt>
    <dgm:pt modelId="{97AA9452-25B6-47AC-B6C6-69578A01C602}" type="parTrans" cxnId="{14106338-AAFD-4012-8C2E-3360E832318E}">
      <dgm:prSet/>
      <dgm:spPr/>
      <dgm:t>
        <a:bodyPr/>
        <a:lstStyle/>
        <a:p>
          <a:endParaRPr lang="en-US" sz="1600" b="1"/>
        </a:p>
      </dgm:t>
    </dgm:pt>
    <dgm:pt modelId="{6ED71428-5D68-494B-92B0-9EB113A00301}" type="sibTrans" cxnId="{14106338-AAFD-4012-8C2E-3360E832318E}">
      <dgm:prSet/>
      <dgm:spPr/>
      <dgm:t>
        <a:bodyPr/>
        <a:lstStyle/>
        <a:p>
          <a:endParaRPr lang="en-US" sz="1600" b="1"/>
        </a:p>
      </dgm:t>
    </dgm:pt>
    <dgm:pt modelId="{A5B3ACD3-3882-471B-BC6E-610E68F190C3}">
      <dgm:prSet custT="1"/>
      <dgm:spPr/>
      <dgm:t>
        <a:bodyPr/>
        <a:lstStyle/>
        <a:p>
          <a:r>
            <a:rPr lang="en-US" sz="1600" b="1" dirty="0"/>
            <a:t>Data Accessibility</a:t>
          </a:r>
        </a:p>
      </dgm:t>
    </dgm:pt>
    <dgm:pt modelId="{B5A45074-2ABE-44C0-A631-5F5E51856C34}" type="parTrans" cxnId="{F33B7DD1-4D09-4AB1-A8EA-FC3A124EDC3D}">
      <dgm:prSet/>
      <dgm:spPr/>
      <dgm:t>
        <a:bodyPr/>
        <a:lstStyle/>
        <a:p>
          <a:endParaRPr lang="en-US" sz="1600" b="1"/>
        </a:p>
      </dgm:t>
    </dgm:pt>
    <dgm:pt modelId="{1667075C-03A2-44FB-BFA8-58AA5404D59F}" type="sibTrans" cxnId="{F33B7DD1-4D09-4AB1-A8EA-FC3A124EDC3D}">
      <dgm:prSet/>
      <dgm:spPr/>
      <dgm:t>
        <a:bodyPr/>
        <a:lstStyle/>
        <a:p>
          <a:endParaRPr lang="en-US" sz="1600" b="1"/>
        </a:p>
      </dgm:t>
    </dgm:pt>
    <dgm:pt modelId="{5BEC467A-2468-4BA5-9A5C-42E06EB1373A}">
      <dgm:prSet custT="1"/>
      <dgm:spPr/>
      <dgm:t>
        <a:bodyPr/>
        <a:lstStyle/>
        <a:p>
          <a:r>
            <a:rPr lang="en-US" sz="1600" b="1"/>
            <a:t>Change Management</a:t>
          </a:r>
        </a:p>
      </dgm:t>
    </dgm:pt>
    <dgm:pt modelId="{9DD05D46-6EB1-4737-BB97-092360F58D2A}" type="parTrans" cxnId="{3CDC9D6C-1222-4206-89CE-682CD0FC0712}">
      <dgm:prSet/>
      <dgm:spPr/>
      <dgm:t>
        <a:bodyPr/>
        <a:lstStyle/>
        <a:p>
          <a:endParaRPr lang="en-US" sz="1600" b="1"/>
        </a:p>
      </dgm:t>
    </dgm:pt>
    <dgm:pt modelId="{49C58D7F-E6E1-49B9-9AAF-28F4B0C68E53}" type="sibTrans" cxnId="{3CDC9D6C-1222-4206-89CE-682CD0FC0712}">
      <dgm:prSet/>
      <dgm:spPr/>
      <dgm:t>
        <a:bodyPr/>
        <a:lstStyle/>
        <a:p>
          <a:endParaRPr lang="en-US" sz="1600" b="1"/>
        </a:p>
      </dgm:t>
    </dgm:pt>
    <dgm:pt modelId="{AE82FF37-A518-4AD8-8E08-FE91017B8619}">
      <dgm:prSet custT="1"/>
      <dgm:spPr/>
      <dgm:t>
        <a:bodyPr/>
        <a:lstStyle/>
        <a:p>
          <a:r>
            <a:rPr lang="en-US" sz="1600" b="1"/>
            <a:t>Measurement and KPIs</a:t>
          </a:r>
        </a:p>
      </dgm:t>
    </dgm:pt>
    <dgm:pt modelId="{B31C45C1-56FE-44C0-8CA7-2C779C2AF1A0}" type="parTrans" cxnId="{F39776D2-A95F-47F0-9141-F1C6B9A3984A}">
      <dgm:prSet/>
      <dgm:spPr/>
      <dgm:t>
        <a:bodyPr/>
        <a:lstStyle/>
        <a:p>
          <a:endParaRPr lang="en-US" sz="1600" b="1"/>
        </a:p>
      </dgm:t>
    </dgm:pt>
    <dgm:pt modelId="{D374A52D-6894-44C4-A718-87E830A18B01}" type="sibTrans" cxnId="{F39776D2-A95F-47F0-9141-F1C6B9A3984A}">
      <dgm:prSet/>
      <dgm:spPr/>
      <dgm:t>
        <a:bodyPr/>
        <a:lstStyle/>
        <a:p>
          <a:endParaRPr lang="en-US" sz="1600" b="1"/>
        </a:p>
      </dgm:t>
    </dgm:pt>
    <dgm:pt modelId="{D2388519-535A-429D-A854-CD8C6DDE7342}" type="pres">
      <dgm:prSet presAssocID="{E18D965A-496B-49C0-BE27-2FD7E595D12A}" presName="linear" presStyleCnt="0">
        <dgm:presLayoutVars>
          <dgm:dir/>
          <dgm:resizeHandles val="exact"/>
        </dgm:presLayoutVars>
      </dgm:prSet>
      <dgm:spPr/>
    </dgm:pt>
    <dgm:pt modelId="{19F5AEC6-9A09-4838-BF80-33387DAF86EA}" type="pres">
      <dgm:prSet presAssocID="{96D5AFF1-2962-4F08-B69D-392B35A06E72}" presName="comp" presStyleCnt="0"/>
      <dgm:spPr/>
    </dgm:pt>
    <dgm:pt modelId="{49677A0F-8C0B-46B3-82EE-3CE9124D4A1F}" type="pres">
      <dgm:prSet presAssocID="{96D5AFF1-2962-4F08-B69D-392B35A06E72}" presName="box" presStyleLbl="node1" presStyleIdx="0" presStyleCnt="6"/>
      <dgm:spPr/>
    </dgm:pt>
    <dgm:pt modelId="{2A7EF17F-58D7-49C6-94E8-70CAB47705A0}" type="pres">
      <dgm:prSet presAssocID="{96D5AFF1-2962-4F08-B69D-392B35A06E72}" presName="img" presStyleLbl="fgImgPlac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Target outline"/>
        </a:ext>
      </dgm:extLst>
    </dgm:pt>
    <dgm:pt modelId="{7731BFA0-79F1-49C8-A71F-FD5CA5EE2F62}" type="pres">
      <dgm:prSet presAssocID="{96D5AFF1-2962-4F08-B69D-392B35A06E72}" presName="text" presStyleLbl="node1" presStyleIdx="0" presStyleCnt="6">
        <dgm:presLayoutVars>
          <dgm:bulletEnabled val="1"/>
        </dgm:presLayoutVars>
      </dgm:prSet>
      <dgm:spPr/>
    </dgm:pt>
    <dgm:pt modelId="{9E2928E6-C9A0-4C8C-A36C-B5DA63203452}" type="pres">
      <dgm:prSet presAssocID="{77437668-F7E9-4DC5-904E-753C565FF7AB}" presName="spacer" presStyleCnt="0"/>
      <dgm:spPr/>
    </dgm:pt>
    <dgm:pt modelId="{2466871E-C215-4DFF-AD4C-D68C7684DD34}" type="pres">
      <dgm:prSet presAssocID="{17672754-A294-4FDE-8035-3FA5CE2DA0B2}" presName="comp" presStyleCnt="0"/>
      <dgm:spPr/>
    </dgm:pt>
    <dgm:pt modelId="{12BACB17-EA0A-4FD2-9262-0C525504408D}" type="pres">
      <dgm:prSet presAssocID="{17672754-A294-4FDE-8035-3FA5CE2DA0B2}" presName="box" presStyleLbl="node1" presStyleIdx="1" presStyleCnt="6"/>
      <dgm:spPr/>
    </dgm:pt>
    <dgm:pt modelId="{81BB54DA-3F4D-49A0-98F2-BAD309BEBE3A}" type="pres">
      <dgm:prSet presAssocID="{17672754-A294-4FDE-8035-3FA5CE2DA0B2}" presName="img" presStyleLbl="fgImgPlac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Cycle with people outline"/>
        </a:ext>
      </dgm:extLst>
    </dgm:pt>
    <dgm:pt modelId="{A537A226-1D5D-4833-9628-9426FDC10FED}" type="pres">
      <dgm:prSet presAssocID="{17672754-A294-4FDE-8035-3FA5CE2DA0B2}" presName="text" presStyleLbl="node1" presStyleIdx="1" presStyleCnt="6">
        <dgm:presLayoutVars>
          <dgm:bulletEnabled val="1"/>
        </dgm:presLayoutVars>
      </dgm:prSet>
      <dgm:spPr/>
    </dgm:pt>
    <dgm:pt modelId="{253CBCA6-13A5-432E-A1CB-FE9EC6631265}" type="pres">
      <dgm:prSet presAssocID="{7D7EE58F-1D35-4D0B-85B2-2FDDE410AC97}" presName="spacer" presStyleCnt="0"/>
      <dgm:spPr/>
    </dgm:pt>
    <dgm:pt modelId="{36078AC0-107D-4C72-BDD3-45A567E97908}" type="pres">
      <dgm:prSet presAssocID="{8895D4A7-CAF4-459D-B8AA-668299D3630D}" presName="comp" presStyleCnt="0"/>
      <dgm:spPr/>
    </dgm:pt>
    <dgm:pt modelId="{24B6D4FC-EE56-44A0-BF62-59241089C181}" type="pres">
      <dgm:prSet presAssocID="{8895D4A7-CAF4-459D-B8AA-668299D3630D}" presName="box" presStyleLbl="node1" presStyleIdx="2" presStyleCnt="6"/>
      <dgm:spPr/>
    </dgm:pt>
    <dgm:pt modelId="{A8E85E52-AA47-4007-B6C6-2163BC206749}" type="pres">
      <dgm:prSet presAssocID="{8895D4A7-CAF4-459D-B8AA-668299D3630D}" presName="img" presStyleLbl="fgImgPlac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Venn diagram outline"/>
        </a:ext>
      </dgm:extLst>
    </dgm:pt>
    <dgm:pt modelId="{116F051A-3DC7-4C9C-AF7A-0572A1770314}" type="pres">
      <dgm:prSet presAssocID="{8895D4A7-CAF4-459D-B8AA-668299D3630D}" presName="text" presStyleLbl="node1" presStyleIdx="2" presStyleCnt="6">
        <dgm:presLayoutVars>
          <dgm:bulletEnabled val="1"/>
        </dgm:presLayoutVars>
      </dgm:prSet>
      <dgm:spPr/>
    </dgm:pt>
    <dgm:pt modelId="{7FF00324-3EAB-4D3F-B037-23069754D8FB}" type="pres">
      <dgm:prSet presAssocID="{6ED71428-5D68-494B-92B0-9EB113A00301}" presName="spacer" presStyleCnt="0"/>
      <dgm:spPr/>
    </dgm:pt>
    <dgm:pt modelId="{6F4E76ED-F01E-4395-97D8-66AEAD744250}" type="pres">
      <dgm:prSet presAssocID="{A5B3ACD3-3882-471B-BC6E-610E68F190C3}" presName="comp" presStyleCnt="0"/>
      <dgm:spPr/>
    </dgm:pt>
    <dgm:pt modelId="{98B2F190-6268-4E75-AB99-E2853F505809}" type="pres">
      <dgm:prSet presAssocID="{A5B3ACD3-3882-471B-BC6E-610E68F190C3}" presName="box" presStyleLbl="node1" presStyleIdx="3" presStyleCnt="6"/>
      <dgm:spPr/>
    </dgm:pt>
    <dgm:pt modelId="{1685DBC3-9621-4419-8D6E-51E63C216A4B}" type="pres">
      <dgm:prSet presAssocID="{A5B3ACD3-3882-471B-BC6E-610E68F190C3}" presName="img" presStyleLbl="fgImgPlac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Key outline"/>
        </a:ext>
      </dgm:extLst>
    </dgm:pt>
    <dgm:pt modelId="{9DA3CCD8-A37A-4CC8-894B-B8D436B781A9}" type="pres">
      <dgm:prSet presAssocID="{A5B3ACD3-3882-471B-BC6E-610E68F190C3}" presName="text" presStyleLbl="node1" presStyleIdx="3" presStyleCnt="6">
        <dgm:presLayoutVars>
          <dgm:bulletEnabled val="1"/>
        </dgm:presLayoutVars>
      </dgm:prSet>
      <dgm:spPr/>
    </dgm:pt>
    <dgm:pt modelId="{6279404D-25A8-4209-B66B-B89368F543CE}" type="pres">
      <dgm:prSet presAssocID="{1667075C-03A2-44FB-BFA8-58AA5404D59F}" presName="spacer" presStyleCnt="0"/>
      <dgm:spPr/>
    </dgm:pt>
    <dgm:pt modelId="{5BB5E454-DCBC-47E7-8D77-FE60F6AF0615}" type="pres">
      <dgm:prSet presAssocID="{5BEC467A-2468-4BA5-9A5C-42E06EB1373A}" presName="comp" presStyleCnt="0"/>
      <dgm:spPr/>
    </dgm:pt>
    <dgm:pt modelId="{8DB964E5-3C05-434B-9C27-4434231F7DEF}" type="pres">
      <dgm:prSet presAssocID="{5BEC467A-2468-4BA5-9A5C-42E06EB1373A}" presName="box" presStyleLbl="node1" presStyleIdx="4" presStyleCnt="6"/>
      <dgm:spPr/>
    </dgm:pt>
    <dgm:pt modelId="{94932F96-C2C6-433F-8059-715CF132D4A0}" type="pres">
      <dgm:prSet presAssocID="{5BEC467A-2468-4BA5-9A5C-42E06EB1373A}" presName="img" presStyleLbl="fgImgPlac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Transfer outline"/>
        </a:ext>
      </dgm:extLst>
    </dgm:pt>
    <dgm:pt modelId="{A8A29987-0086-4282-8799-298726EE8F9D}" type="pres">
      <dgm:prSet presAssocID="{5BEC467A-2468-4BA5-9A5C-42E06EB1373A}" presName="text" presStyleLbl="node1" presStyleIdx="4" presStyleCnt="6">
        <dgm:presLayoutVars>
          <dgm:bulletEnabled val="1"/>
        </dgm:presLayoutVars>
      </dgm:prSet>
      <dgm:spPr/>
    </dgm:pt>
    <dgm:pt modelId="{0F7A3B0B-5226-4A5C-9DF4-D7A8B9778970}" type="pres">
      <dgm:prSet presAssocID="{49C58D7F-E6E1-49B9-9AAF-28F4B0C68E53}" presName="spacer" presStyleCnt="0"/>
      <dgm:spPr/>
    </dgm:pt>
    <dgm:pt modelId="{D445736A-D398-403D-8F4D-9C2B66B5E343}" type="pres">
      <dgm:prSet presAssocID="{AE82FF37-A518-4AD8-8E08-FE91017B8619}" presName="comp" presStyleCnt="0"/>
      <dgm:spPr/>
    </dgm:pt>
    <dgm:pt modelId="{67F73F52-0016-4A1C-987D-A2A1C8610831}" type="pres">
      <dgm:prSet presAssocID="{AE82FF37-A518-4AD8-8E08-FE91017B8619}" presName="box" presStyleLbl="node1" presStyleIdx="5" presStyleCnt="6"/>
      <dgm:spPr/>
    </dgm:pt>
    <dgm:pt modelId="{A8329B6B-FE53-4725-969D-78DEC9DE11F4}" type="pres">
      <dgm:prSet presAssocID="{AE82FF37-A518-4AD8-8E08-FE91017B8619}" presName="img" presStyleLbl="fgImgPlac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Speedometer Middle outline"/>
        </a:ext>
      </dgm:extLst>
    </dgm:pt>
    <dgm:pt modelId="{B1880A39-9E48-44EF-9093-172CA5E6CCE2}" type="pres">
      <dgm:prSet presAssocID="{AE82FF37-A518-4AD8-8E08-FE91017B8619}" presName="text" presStyleLbl="node1" presStyleIdx="5" presStyleCnt="6">
        <dgm:presLayoutVars>
          <dgm:bulletEnabled val="1"/>
        </dgm:presLayoutVars>
      </dgm:prSet>
      <dgm:spPr/>
    </dgm:pt>
  </dgm:ptLst>
  <dgm:cxnLst>
    <dgm:cxn modelId="{BA52F704-C6C4-45E8-AC34-8D6D289E8409}" type="presOf" srcId="{AE82FF37-A518-4AD8-8E08-FE91017B8619}" destId="{B1880A39-9E48-44EF-9093-172CA5E6CCE2}" srcOrd="1" destOrd="0" presId="urn:microsoft.com/office/officeart/2005/8/layout/vList4"/>
    <dgm:cxn modelId="{6766BD34-A957-4557-8D8A-745448376ED7}" srcId="{E18D965A-496B-49C0-BE27-2FD7E595D12A}" destId="{17672754-A294-4FDE-8035-3FA5CE2DA0B2}" srcOrd="1" destOrd="0" parTransId="{DCA0CA60-04FF-4702-907B-95D7F19F1225}" sibTransId="{7D7EE58F-1D35-4D0B-85B2-2FDDE410AC97}"/>
    <dgm:cxn modelId="{14106338-AAFD-4012-8C2E-3360E832318E}" srcId="{E18D965A-496B-49C0-BE27-2FD7E595D12A}" destId="{8895D4A7-CAF4-459D-B8AA-668299D3630D}" srcOrd="2" destOrd="0" parTransId="{97AA9452-25B6-47AC-B6C6-69578A01C602}" sibTransId="{6ED71428-5D68-494B-92B0-9EB113A00301}"/>
    <dgm:cxn modelId="{B3D3D738-A873-486F-8C2D-7490C3519647}" type="presOf" srcId="{AE82FF37-A518-4AD8-8E08-FE91017B8619}" destId="{67F73F52-0016-4A1C-987D-A2A1C8610831}" srcOrd="0" destOrd="0" presId="urn:microsoft.com/office/officeart/2005/8/layout/vList4"/>
    <dgm:cxn modelId="{79F8D462-8A45-422D-891A-828E643C5F1F}" type="presOf" srcId="{8895D4A7-CAF4-459D-B8AA-668299D3630D}" destId="{24B6D4FC-EE56-44A0-BF62-59241089C181}" srcOrd="0" destOrd="0" presId="urn:microsoft.com/office/officeart/2005/8/layout/vList4"/>
    <dgm:cxn modelId="{CD353D6C-0626-4A54-B08C-92E8711EAF3D}" srcId="{E18D965A-496B-49C0-BE27-2FD7E595D12A}" destId="{96D5AFF1-2962-4F08-B69D-392B35A06E72}" srcOrd="0" destOrd="0" parTransId="{CE1E06DA-CF56-4671-9727-667183267011}" sibTransId="{77437668-F7E9-4DC5-904E-753C565FF7AB}"/>
    <dgm:cxn modelId="{3CDC9D6C-1222-4206-89CE-682CD0FC0712}" srcId="{E18D965A-496B-49C0-BE27-2FD7E595D12A}" destId="{5BEC467A-2468-4BA5-9A5C-42E06EB1373A}" srcOrd="4" destOrd="0" parTransId="{9DD05D46-6EB1-4737-BB97-092360F58D2A}" sibTransId="{49C58D7F-E6E1-49B9-9AAF-28F4B0C68E53}"/>
    <dgm:cxn modelId="{C473BA4C-13A6-4363-8301-4E8CB3253369}" type="presOf" srcId="{A5B3ACD3-3882-471B-BC6E-610E68F190C3}" destId="{9DA3CCD8-A37A-4CC8-894B-B8D436B781A9}" srcOrd="1" destOrd="0" presId="urn:microsoft.com/office/officeart/2005/8/layout/vList4"/>
    <dgm:cxn modelId="{8B28474D-8F63-4673-85ED-627D140D446F}" type="presOf" srcId="{E18D965A-496B-49C0-BE27-2FD7E595D12A}" destId="{D2388519-535A-429D-A854-CD8C6DDE7342}" srcOrd="0" destOrd="0" presId="urn:microsoft.com/office/officeart/2005/8/layout/vList4"/>
    <dgm:cxn modelId="{62D3B675-49B1-4124-B2B4-7CFDA672749B}" type="presOf" srcId="{17672754-A294-4FDE-8035-3FA5CE2DA0B2}" destId="{A537A226-1D5D-4833-9628-9426FDC10FED}" srcOrd="1" destOrd="0" presId="urn:microsoft.com/office/officeart/2005/8/layout/vList4"/>
    <dgm:cxn modelId="{A967E857-77CD-4499-8612-5CAB9E7AA90B}" type="presOf" srcId="{8895D4A7-CAF4-459D-B8AA-668299D3630D}" destId="{116F051A-3DC7-4C9C-AF7A-0572A1770314}" srcOrd="1" destOrd="0" presId="urn:microsoft.com/office/officeart/2005/8/layout/vList4"/>
    <dgm:cxn modelId="{E1A95859-83A4-4FA7-9922-F225D3594FC9}" type="presOf" srcId="{5BEC467A-2468-4BA5-9A5C-42E06EB1373A}" destId="{A8A29987-0086-4282-8799-298726EE8F9D}" srcOrd="1" destOrd="0" presId="urn:microsoft.com/office/officeart/2005/8/layout/vList4"/>
    <dgm:cxn modelId="{EB353A86-9AA9-45B0-BB0B-621C3392BCE2}" type="presOf" srcId="{96D5AFF1-2962-4F08-B69D-392B35A06E72}" destId="{7731BFA0-79F1-49C8-A71F-FD5CA5EE2F62}" srcOrd="1" destOrd="0" presId="urn:microsoft.com/office/officeart/2005/8/layout/vList4"/>
    <dgm:cxn modelId="{0A911589-8196-44BF-8A5B-F3B3621F08BC}" type="presOf" srcId="{96D5AFF1-2962-4F08-B69D-392B35A06E72}" destId="{49677A0F-8C0B-46B3-82EE-3CE9124D4A1F}" srcOrd="0" destOrd="0" presId="urn:microsoft.com/office/officeart/2005/8/layout/vList4"/>
    <dgm:cxn modelId="{3E7CB796-5A64-48EB-B613-449927A579DD}" type="presOf" srcId="{A5B3ACD3-3882-471B-BC6E-610E68F190C3}" destId="{98B2F190-6268-4E75-AB99-E2853F505809}" srcOrd="0" destOrd="0" presId="urn:microsoft.com/office/officeart/2005/8/layout/vList4"/>
    <dgm:cxn modelId="{2691A3B8-0E45-4153-96CA-274B0F7A4698}" type="presOf" srcId="{5BEC467A-2468-4BA5-9A5C-42E06EB1373A}" destId="{8DB964E5-3C05-434B-9C27-4434231F7DEF}" srcOrd="0" destOrd="0" presId="urn:microsoft.com/office/officeart/2005/8/layout/vList4"/>
    <dgm:cxn modelId="{302CC7C2-2DB3-456D-8FF5-8B2099BEDDCC}" type="presOf" srcId="{17672754-A294-4FDE-8035-3FA5CE2DA0B2}" destId="{12BACB17-EA0A-4FD2-9262-0C525504408D}" srcOrd="0" destOrd="0" presId="urn:microsoft.com/office/officeart/2005/8/layout/vList4"/>
    <dgm:cxn modelId="{F33B7DD1-4D09-4AB1-A8EA-FC3A124EDC3D}" srcId="{E18D965A-496B-49C0-BE27-2FD7E595D12A}" destId="{A5B3ACD3-3882-471B-BC6E-610E68F190C3}" srcOrd="3" destOrd="0" parTransId="{B5A45074-2ABE-44C0-A631-5F5E51856C34}" sibTransId="{1667075C-03A2-44FB-BFA8-58AA5404D59F}"/>
    <dgm:cxn modelId="{F39776D2-A95F-47F0-9141-F1C6B9A3984A}" srcId="{E18D965A-496B-49C0-BE27-2FD7E595D12A}" destId="{AE82FF37-A518-4AD8-8E08-FE91017B8619}" srcOrd="5" destOrd="0" parTransId="{B31C45C1-56FE-44C0-8CA7-2C779C2AF1A0}" sibTransId="{D374A52D-6894-44C4-A718-87E830A18B01}"/>
    <dgm:cxn modelId="{CCB156A5-85B7-4041-AEB9-1B03EAC668E2}" type="presParOf" srcId="{D2388519-535A-429D-A854-CD8C6DDE7342}" destId="{19F5AEC6-9A09-4838-BF80-33387DAF86EA}" srcOrd="0" destOrd="0" presId="urn:microsoft.com/office/officeart/2005/8/layout/vList4"/>
    <dgm:cxn modelId="{D9B58BEB-A8A9-454E-BBE9-CA8CD5C76B71}" type="presParOf" srcId="{19F5AEC6-9A09-4838-BF80-33387DAF86EA}" destId="{49677A0F-8C0B-46B3-82EE-3CE9124D4A1F}" srcOrd="0" destOrd="0" presId="urn:microsoft.com/office/officeart/2005/8/layout/vList4"/>
    <dgm:cxn modelId="{8E6B3860-F562-4BF3-B9D5-76234F136203}" type="presParOf" srcId="{19F5AEC6-9A09-4838-BF80-33387DAF86EA}" destId="{2A7EF17F-58D7-49C6-94E8-70CAB47705A0}" srcOrd="1" destOrd="0" presId="urn:microsoft.com/office/officeart/2005/8/layout/vList4"/>
    <dgm:cxn modelId="{99E7BF79-542E-4562-B9BF-79668EEA247A}" type="presParOf" srcId="{19F5AEC6-9A09-4838-BF80-33387DAF86EA}" destId="{7731BFA0-79F1-49C8-A71F-FD5CA5EE2F62}" srcOrd="2" destOrd="0" presId="urn:microsoft.com/office/officeart/2005/8/layout/vList4"/>
    <dgm:cxn modelId="{451F747D-1408-44DA-ABA8-0A35A1DC8063}" type="presParOf" srcId="{D2388519-535A-429D-A854-CD8C6DDE7342}" destId="{9E2928E6-C9A0-4C8C-A36C-B5DA63203452}" srcOrd="1" destOrd="0" presId="urn:microsoft.com/office/officeart/2005/8/layout/vList4"/>
    <dgm:cxn modelId="{7B5CB9D9-6807-4DE2-9381-EA8EF88B9CA7}" type="presParOf" srcId="{D2388519-535A-429D-A854-CD8C6DDE7342}" destId="{2466871E-C215-4DFF-AD4C-D68C7684DD34}" srcOrd="2" destOrd="0" presId="urn:microsoft.com/office/officeart/2005/8/layout/vList4"/>
    <dgm:cxn modelId="{A34E4989-6A37-4726-8C95-FB0D01E89209}" type="presParOf" srcId="{2466871E-C215-4DFF-AD4C-D68C7684DD34}" destId="{12BACB17-EA0A-4FD2-9262-0C525504408D}" srcOrd="0" destOrd="0" presId="urn:microsoft.com/office/officeart/2005/8/layout/vList4"/>
    <dgm:cxn modelId="{677436B1-ACE9-4F7C-A48A-206D7A2F3D04}" type="presParOf" srcId="{2466871E-C215-4DFF-AD4C-D68C7684DD34}" destId="{81BB54DA-3F4D-49A0-98F2-BAD309BEBE3A}" srcOrd="1" destOrd="0" presId="urn:microsoft.com/office/officeart/2005/8/layout/vList4"/>
    <dgm:cxn modelId="{09EE47DF-D8D3-45AF-BF29-30AF9EAF29B8}" type="presParOf" srcId="{2466871E-C215-4DFF-AD4C-D68C7684DD34}" destId="{A537A226-1D5D-4833-9628-9426FDC10FED}" srcOrd="2" destOrd="0" presId="urn:microsoft.com/office/officeart/2005/8/layout/vList4"/>
    <dgm:cxn modelId="{1F0B7815-1C3F-4726-9B8B-349EF78E1EC6}" type="presParOf" srcId="{D2388519-535A-429D-A854-CD8C6DDE7342}" destId="{253CBCA6-13A5-432E-A1CB-FE9EC6631265}" srcOrd="3" destOrd="0" presId="urn:microsoft.com/office/officeart/2005/8/layout/vList4"/>
    <dgm:cxn modelId="{5EAE56DD-68E9-4E1E-BCE1-86F4C4258C23}" type="presParOf" srcId="{D2388519-535A-429D-A854-CD8C6DDE7342}" destId="{36078AC0-107D-4C72-BDD3-45A567E97908}" srcOrd="4" destOrd="0" presId="urn:microsoft.com/office/officeart/2005/8/layout/vList4"/>
    <dgm:cxn modelId="{C4D3459B-3399-4B82-8942-2C5B164DC04E}" type="presParOf" srcId="{36078AC0-107D-4C72-BDD3-45A567E97908}" destId="{24B6D4FC-EE56-44A0-BF62-59241089C181}" srcOrd="0" destOrd="0" presId="urn:microsoft.com/office/officeart/2005/8/layout/vList4"/>
    <dgm:cxn modelId="{CB3CBB8C-86D3-44E0-8FEE-97A14991C2F1}" type="presParOf" srcId="{36078AC0-107D-4C72-BDD3-45A567E97908}" destId="{A8E85E52-AA47-4007-B6C6-2163BC206749}" srcOrd="1" destOrd="0" presId="urn:microsoft.com/office/officeart/2005/8/layout/vList4"/>
    <dgm:cxn modelId="{A52D03AC-759A-4BF0-9847-2DA7C4367DD6}" type="presParOf" srcId="{36078AC0-107D-4C72-BDD3-45A567E97908}" destId="{116F051A-3DC7-4C9C-AF7A-0572A1770314}" srcOrd="2" destOrd="0" presId="urn:microsoft.com/office/officeart/2005/8/layout/vList4"/>
    <dgm:cxn modelId="{6BA9E91E-B9B6-45B1-A42E-9D109A2B245A}" type="presParOf" srcId="{D2388519-535A-429D-A854-CD8C6DDE7342}" destId="{7FF00324-3EAB-4D3F-B037-23069754D8FB}" srcOrd="5" destOrd="0" presId="urn:microsoft.com/office/officeart/2005/8/layout/vList4"/>
    <dgm:cxn modelId="{F200C423-968F-4196-9000-E75904075298}" type="presParOf" srcId="{D2388519-535A-429D-A854-CD8C6DDE7342}" destId="{6F4E76ED-F01E-4395-97D8-66AEAD744250}" srcOrd="6" destOrd="0" presId="urn:microsoft.com/office/officeart/2005/8/layout/vList4"/>
    <dgm:cxn modelId="{790D4240-799F-4F4F-B5D3-7BA8541C8625}" type="presParOf" srcId="{6F4E76ED-F01E-4395-97D8-66AEAD744250}" destId="{98B2F190-6268-4E75-AB99-E2853F505809}" srcOrd="0" destOrd="0" presId="urn:microsoft.com/office/officeart/2005/8/layout/vList4"/>
    <dgm:cxn modelId="{D5AEAFA6-CB64-4935-B5EC-2881DA4F8D60}" type="presParOf" srcId="{6F4E76ED-F01E-4395-97D8-66AEAD744250}" destId="{1685DBC3-9621-4419-8D6E-51E63C216A4B}" srcOrd="1" destOrd="0" presId="urn:microsoft.com/office/officeart/2005/8/layout/vList4"/>
    <dgm:cxn modelId="{84128463-AA25-4010-89FF-4B71AC717DB6}" type="presParOf" srcId="{6F4E76ED-F01E-4395-97D8-66AEAD744250}" destId="{9DA3CCD8-A37A-4CC8-894B-B8D436B781A9}" srcOrd="2" destOrd="0" presId="urn:microsoft.com/office/officeart/2005/8/layout/vList4"/>
    <dgm:cxn modelId="{C1D84F2A-7EF6-45E6-90D0-48311DEF8B69}" type="presParOf" srcId="{D2388519-535A-429D-A854-CD8C6DDE7342}" destId="{6279404D-25A8-4209-B66B-B89368F543CE}" srcOrd="7" destOrd="0" presId="urn:microsoft.com/office/officeart/2005/8/layout/vList4"/>
    <dgm:cxn modelId="{ABD27A9A-B098-4471-B294-6DB67E205B0C}" type="presParOf" srcId="{D2388519-535A-429D-A854-CD8C6DDE7342}" destId="{5BB5E454-DCBC-47E7-8D77-FE60F6AF0615}" srcOrd="8" destOrd="0" presId="urn:microsoft.com/office/officeart/2005/8/layout/vList4"/>
    <dgm:cxn modelId="{FA518D5B-71A5-4762-9DEA-C410FF9B9D59}" type="presParOf" srcId="{5BB5E454-DCBC-47E7-8D77-FE60F6AF0615}" destId="{8DB964E5-3C05-434B-9C27-4434231F7DEF}" srcOrd="0" destOrd="0" presId="urn:microsoft.com/office/officeart/2005/8/layout/vList4"/>
    <dgm:cxn modelId="{532F27A7-D7D6-459E-9D02-360DD2FDF849}" type="presParOf" srcId="{5BB5E454-DCBC-47E7-8D77-FE60F6AF0615}" destId="{94932F96-C2C6-433F-8059-715CF132D4A0}" srcOrd="1" destOrd="0" presId="urn:microsoft.com/office/officeart/2005/8/layout/vList4"/>
    <dgm:cxn modelId="{FAEE5301-8CE2-4070-9228-BD21793E099B}" type="presParOf" srcId="{5BB5E454-DCBC-47E7-8D77-FE60F6AF0615}" destId="{A8A29987-0086-4282-8799-298726EE8F9D}" srcOrd="2" destOrd="0" presId="urn:microsoft.com/office/officeart/2005/8/layout/vList4"/>
    <dgm:cxn modelId="{1158E419-039A-4E95-A0F1-94DE8E4A8B4E}" type="presParOf" srcId="{D2388519-535A-429D-A854-CD8C6DDE7342}" destId="{0F7A3B0B-5226-4A5C-9DF4-D7A8B9778970}" srcOrd="9" destOrd="0" presId="urn:microsoft.com/office/officeart/2005/8/layout/vList4"/>
    <dgm:cxn modelId="{B6208A18-D1CB-4F16-8827-336B1A12EA5A}" type="presParOf" srcId="{D2388519-535A-429D-A854-CD8C6DDE7342}" destId="{D445736A-D398-403D-8F4D-9C2B66B5E343}" srcOrd="10" destOrd="0" presId="urn:microsoft.com/office/officeart/2005/8/layout/vList4"/>
    <dgm:cxn modelId="{15F943CC-EA72-4E91-BFE5-46B78ED0AAD7}" type="presParOf" srcId="{D445736A-D398-403D-8F4D-9C2B66B5E343}" destId="{67F73F52-0016-4A1C-987D-A2A1C8610831}" srcOrd="0" destOrd="0" presId="urn:microsoft.com/office/officeart/2005/8/layout/vList4"/>
    <dgm:cxn modelId="{493A22AA-8409-4E7F-9FBE-B4408176CC92}" type="presParOf" srcId="{D445736A-D398-403D-8F4D-9C2B66B5E343}" destId="{A8329B6B-FE53-4725-969D-78DEC9DE11F4}" srcOrd="1" destOrd="0" presId="urn:microsoft.com/office/officeart/2005/8/layout/vList4"/>
    <dgm:cxn modelId="{C1DC1682-C14C-4B5D-8A53-1194ADCCEB9D}" type="presParOf" srcId="{D445736A-D398-403D-8F4D-9C2B66B5E343}" destId="{B1880A39-9E48-44EF-9093-172CA5E6CCE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C4A77B-B502-4CF7-A888-EA62450821D4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A03B98A-A0B9-4CA3-90FC-1C3B98B7334F}">
      <dgm:prSet phldrT="[Text]" custT="1"/>
      <dgm:spPr>
        <a:solidFill>
          <a:schemeClr val="bg2"/>
        </a:solidFill>
      </dgm:spPr>
      <dgm:t>
        <a:bodyPr/>
        <a:lstStyle/>
        <a:p>
          <a:r>
            <a:rPr lang="en-CA" sz="1600" dirty="0"/>
            <a:t>Rank Use Cases on </a:t>
          </a:r>
          <a:r>
            <a:rPr lang="en-CA" sz="1600" b="1" dirty="0"/>
            <a:t>business value &amp; strategic alignment</a:t>
          </a:r>
          <a:endParaRPr lang="en-US" sz="1600" b="1" dirty="0"/>
        </a:p>
      </dgm:t>
    </dgm:pt>
    <dgm:pt modelId="{7D1F6F85-8966-4DEA-99F3-9FBD7818BBC1}" type="parTrans" cxnId="{EB013F97-09BC-469F-90C1-8E58A8190B1E}">
      <dgm:prSet/>
      <dgm:spPr/>
      <dgm:t>
        <a:bodyPr/>
        <a:lstStyle/>
        <a:p>
          <a:endParaRPr lang="en-US" sz="1600"/>
        </a:p>
      </dgm:t>
    </dgm:pt>
    <dgm:pt modelId="{9A05C27D-2DFD-47A2-8FBF-EE284BD8DD46}" type="sibTrans" cxnId="{EB013F97-09BC-469F-90C1-8E58A8190B1E}">
      <dgm:prSet/>
      <dgm:spPr/>
      <dgm:t>
        <a:bodyPr/>
        <a:lstStyle/>
        <a:p>
          <a:endParaRPr lang="en-US" sz="1600"/>
        </a:p>
      </dgm:t>
    </dgm:pt>
    <dgm:pt modelId="{BA1C1D8B-83CF-4380-876A-135BBC789276}">
      <dgm:prSet phldrT="[Text]" custT="1"/>
      <dgm:spPr>
        <a:solidFill>
          <a:schemeClr val="bg2"/>
        </a:solidFill>
      </dgm:spPr>
      <dgm:t>
        <a:bodyPr/>
        <a:lstStyle/>
        <a:p>
          <a:r>
            <a:rPr lang="en-CA" sz="1600" b="1" dirty="0"/>
            <a:t>Get executive buy-in </a:t>
          </a:r>
          <a:r>
            <a:rPr lang="en-CA" sz="1600" dirty="0"/>
            <a:t>on data strategy priorities</a:t>
          </a:r>
          <a:endParaRPr lang="en-US" sz="1600" dirty="0"/>
        </a:p>
      </dgm:t>
    </dgm:pt>
    <dgm:pt modelId="{24D72B25-F587-4147-BF29-2A2549DDB753}" type="parTrans" cxnId="{EDF4D202-E3E5-44DB-B3DE-88F0BF2C9BBC}">
      <dgm:prSet/>
      <dgm:spPr/>
      <dgm:t>
        <a:bodyPr/>
        <a:lstStyle/>
        <a:p>
          <a:endParaRPr lang="en-US" sz="1600"/>
        </a:p>
      </dgm:t>
    </dgm:pt>
    <dgm:pt modelId="{5128271B-ABD9-462E-BE7A-06DAF5291B34}" type="sibTrans" cxnId="{EDF4D202-E3E5-44DB-B3DE-88F0BF2C9BBC}">
      <dgm:prSet/>
      <dgm:spPr/>
      <dgm:t>
        <a:bodyPr/>
        <a:lstStyle/>
        <a:p>
          <a:endParaRPr lang="en-US" sz="1600"/>
        </a:p>
      </dgm:t>
    </dgm:pt>
    <dgm:pt modelId="{0B70507A-CAC9-400F-A519-722410E94F91}" type="pres">
      <dgm:prSet presAssocID="{33C4A77B-B502-4CF7-A888-EA62450821D4}" presName="linear" presStyleCnt="0">
        <dgm:presLayoutVars>
          <dgm:animLvl val="lvl"/>
          <dgm:resizeHandles val="exact"/>
        </dgm:presLayoutVars>
      </dgm:prSet>
      <dgm:spPr/>
    </dgm:pt>
    <dgm:pt modelId="{B050F016-447B-455F-9CB7-73ABDAB078D8}" type="pres">
      <dgm:prSet presAssocID="{0A03B98A-A0B9-4CA3-90FC-1C3B98B7334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E24214F-3230-47D4-BE75-4E960A078A50}" type="pres">
      <dgm:prSet presAssocID="{9A05C27D-2DFD-47A2-8FBF-EE284BD8DD46}" presName="spacer" presStyleCnt="0"/>
      <dgm:spPr/>
    </dgm:pt>
    <dgm:pt modelId="{2147DDA8-F30C-4F0A-9DFB-E00B5DEB8C17}" type="pres">
      <dgm:prSet presAssocID="{BA1C1D8B-83CF-4380-876A-135BBC78927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DF4D202-E3E5-44DB-B3DE-88F0BF2C9BBC}" srcId="{33C4A77B-B502-4CF7-A888-EA62450821D4}" destId="{BA1C1D8B-83CF-4380-876A-135BBC789276}" srcOrd="1" destOrd="0" parTransId="{24D72B25-F587-4147-BF29-2A2549DDB753}" sibTransId="{5128271B-ABD9-462E-BE7A-06DAF5291B34}"/>
    <dgm:cxn modelId="{12544E6C-0EA3-4624-94CA-2B75CD8E9B99}" type="presOf" srcId="{BA1C1D8B-83CF-4380-876A-135BBC789276}" destId="{2147DDA8-F30C-4F0A-9DFB-E00B5DEB8C17}" srcOrd="0" destOrd="0" presId="urn:microsoft.com/office/officeart/2005/8/layout/vList2"/>
    <dgm:cxn modelId="{D57F8C7F-CD76-4E46-9773-F85D28D87390}" type="presOf" srcId="{0A03B98A-A0B9-4CA3-90FC-1C3B98B7334F}" destId="{B050F016-447B-455F-9CB7-73ABDAB078D8}" srcOrd="0" destOrd="0" presId="urn:microsoft.com/office/officeart/2005/8/layout/vList2"/>
    <dgm:cxn modelId="{EB013F97-09BC-469F-90C1-8E58A8190B1E}" srcId="{33C4A77B-B502-4CF7-A888-EA62450821D4}" destId="{0A03B98A-A0B9-4CA3-90FC-1C3B98B7334F}" srcOrd="0" destOrd="0" parTransId="{7D1F6F85-8966-4DEA-99F3-9FBD7818BBC1}" sibTransId="{9A05C27D-2DFD-47A2-8FBF-EE284BD8DD46}"/>
    <dgm:cxn modelId="{4EC72DCA-5048-4301-9AF8-4BF828DBE72D}" type="presOf" srcId="{33C4A77B-B502-4CF7-A888-EA62450821D4}" destId="{0B70507A-CAC9-400F-A519-722410E94F91}" srcOrd="0" destOrd="0" presId="urn:microsoft.com/office/officeart/2005/8/layout/vList2"/>
    <dgm:cxn modelId="{7817CCF8-B39A-481C-B2F0-35876C6D5145}" type="presParOf" srcId="{0B70507A-CAC9-400F-A519-722410E94F91}" destId="{B050F016-447B-455F-9CB7-73ABDAB078D8}" srcOrd="0" destOrd="0" presId="urn:microsoft.com/office/officeart/2005/8/layout/vList2"/>
    <dgm:cxn modelId="{7988E767-BF66-45C5-94B3-6F5F70054DC9}" type="presParOf" srcId="{0B70507A-CAC9-400F-A519-722410E94F91}" destId="{8E24214F-3230-47D4-BE75-4E960A078A50}" srcOrd="1" destOrd="0" presId="urn:microsoft.com/office/officeart/2005/8/layout/vList2"/>
    <dgm:cxn modelId="{74010AE8-DB7F-4265-9863-53EA7B12D7EA}" type="presParOf" srcId="{0B70507A-CAC9-400F-A519-722410E94F91}" destId="{2147DDA8-F30C-4F0A-9DFB-E00B5DEB8C17}" srcOrd="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8D965A-496B-49C0-BE27-2FD7E595D12A}" type="doc">
      <dgm:prSet loTypeId="urn:microsoft.com/office/officeart/2005/8/layout/vList4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6D5AFF1-2962-4F08-B69D-392B35A06E72}">
      <dgm:prSet custT="1"/>
      <dgm:spPr/>
      <dgm:t>
        <a:bodyPr/>
        <a:lstStyle/>
        <a:p>
          <a:r>
            <a:rPr lang="en-US" sz="1600" b="1" dirty="0"/>
            <a:t>Different Objectives</a:t>
          </a:r>
        </a:p>
      </dgm:t>
    </dgm:pt>
    <dgm:pt modelId="{CE1E06DA-CF56-4671-9727-667183267011}" type="parTrans" cxnId="{CD353D6C-0626-4A54-B08C-92E8711EAF3D}">
      <dgm:prSet/>
      <dgm:spPr/>
      <dgm:t>
        <a:bodyPr/>
        <a:lstStyle/>
        <a:p>
          <a:endParaRPr lang="en-US" sz="1600" b="1"/>
        </a:p>
      </dgm:t>
    </dgm:pt>
    <dgm:pt modelId="{77437668-F7E9-4DC5-904E-753C565FF7AB}" type="sibTrans" cxnId="{CD353D6C-0626-4A54-B08C-92E8711EAF3D}">
      <dgm:prSet/>
      <dgm:spPr/>
      <dgm:t>
        <a:bodyPr/>
        <a:lstStyle/>
        <a:p>
          <a:endParaRPr lang="en-US" sz="1600" b="1"/>
        </a:p>
      </dgm:t>
    </dgm:pt>
    <dgm:pt modelId="{17672754-A294-4FDE-8035-3FA5CE2DA0B2}">
      <dgm:prSet custT="1"/>
      <dgm:spPr>
        <a:solidFill>
          <a:schemeClr val="bg2"/>
        </a:solidFill>
      </dgm:spPr>
      <dgm:t>
        <a:bodyPr/>
        <a:lstStyle/>
        <a:p>
          <a:r>
            <a:rPr lang="en-US" sz="1600" b="1" dirty="0"/>
            <a:t>Resource Allocation</a:t>
          </a:r>
        </a:p>
      </dgm:t>
    </dgm:pt>
    <dgm:pt modelId="{DCA0CA60-04FF-4702-907B-95D7F19F1225}" type="parTrans" cxnId="{6766BD34-A957-4557-8D8A-745448376ED7}">
      <dgm:prSet/>
      <dgm:spPr/>
      <dgm:t>
        <a:bodyPr/>
        <a:lstStyle/>
        <a:p>
          <a:endParaRPr lang="en-US" sz="1600" b="1"/>
        </a:p>
      </dgm:t>
    </dgm:pt>
    <dgm:pt modelId="{7D7EE58F-1D35-4D0B-85B2-2FDDE410AC97}" type="sibTrans" cxnId="{6766BD34-A957-4557-8D8A-745448376ED7}">
      <dgm:prSet/>
      <dgm:spPr/>
      <dgm:t>
        <a:bodyPr/>
        <a:lstStyle/>
        <a:p>
          <a:endParaRPr lang="en-US" sz="1600" b="1"/>
        </a:p>
      </dgm:t>
    </dgm:pt>
    <dgm:pt modelId="{8895D4A7-CAF4-459D-B8AA-668299D3630D}">
      <dgm:prSet custT="1"/>
      <dgm:spPr/>
      <dgm:t>
        <a:bodyPr/>
        <a:lstStyle/>
        <a:p>
          <a:r>
            <a:rPr lang="en-US" sz="1600" b="1" dirty="0"/>
            <a:t>Cultural Differences</a:t>
          </a:r>
        </a:p>
      </dgm:t>
    </dgm:pt>
    <dgm:pt modelId="{97AA9452-25B6-47AC-B6C6-69578A01C602}" type="parTrans" cxnId="{14106338-AAFD-4012-8C2E-3360E832318E}">
      <dgm:prSet/>
      <dgm:spPr/>
      <dgm:t>
        <a:bodyPr/>
        <a:lstStyle/>
        <a:p>
          <a:endParaRPr lang="en-US" sz="1600" b="1"/>
        </a:p>
      </dgm:t>
    </dgm:pt>
    <dgm:pt modelId="{6ED71428-5D68-494B-92B0-9EB113A00301}" type="sibTrans" cxnId="{14106338-AAFD-4012-8C2E-3360E832318E}">
      <dgm:prSet/>
      <dgm:spPr/>
      <dgm:t>
        <a:bodyPr/>
        <a:lstStyle/>
        <a:p>
          <a:endParaRPr lang="en-US" sz="1600" b="1"/>
        </a:p>
      </dgm:t>
    </dgm:pt>
    <dgm:pt modelId="{A5B3ACD3-3882-471B-BC6E-610E68F190C3}">
      <dgm:prSet custT="1"/>
      <dgm:spPr/>
      <dgm:t>
        <a:bodyPr/>
        <a:lstStyle/>
        <a:p>
          <a:r>
            <a:rPr lang="en-US" sz="1600" b="1" dirty="0"/>
            <a:t>Data Accessibility</a:t>
          </a:r>
        </a:p>
      </dgm:t>
    </dgm:pt>
    <dgm:pt modelId="{B5A45074-2ABE-44C0-A631-5F5E51856C34}" type="parTrans" cxnId="{F33B7DD1-4D09-4AB1-A8EA-FC3A124EDC3D}">
      <dgm:prSet/>
      <dgm:spPr/>
      <dgm:t>
        <a:bodyPr/>
        <a:lstStyle/>
        <a:p>
          <a:endParaRPr lang="en-US" sz="1600" b="1"/>
        </a:p>
      </dgm:t>
    </dgm:pt>
    <dgm:pt modelId="{1667075C-03A2-44FB-BFA8-58AA5404D59F}" type="sibTrans" cxnId="{F33B7DD1-4D09-4AB1-A8EA-FC3A124EDC3D}">
      <dgm:prSet/>
      <dgm:spPr/>
      <dgm:t>
        <a:bodyPr/>
        <a:lstStyle/>
        <a:p>
          <a:endParaRPr lang="en-US" sz="1600" b="1"/>
        </a:p>
      </dgm:t>
    </dgm:pt>
    <dgm:pt modelId="{5BEC467A-2468-4BA5-9A5C-42E06EB1373A}">
      <dgm:prSet custT="1"/>
      <dgm:spPr/>
      <dgm:t>
        <a:bodyPr/>
        <a:lstStyle/>
        <a:p>
          <a:r>
            <a:rPr lang="en-US" sz="1600" b="1"/>
            <a:t>Change Management</a:t>
          </a:r>
        </a:p>
      </dgm:t>
    </dgm:pt>
    <dgm:pt modelId="{9DD05D46-6EB1-4737-BB97-092360F58D2A}" type="parTrans" cxnId="{3CDC9D6C-1222-4206-89CE-682CD0FC0712}">
      <dgm:prSet/>
      <dgm:spPr/>
      <dgm:t>
        <a:bodyPr/>
        <a:lstStyle/>
        <a:p>
          <a:endParaRPr lang="en-US" sz="1600" b="1"/>
        </a:p>
      </dgm:t>
    </dgm:pt>
    <dgm:pt modelId="{49C58D7F-E6E1-49B9-9AAF-28F4B0C68E53}" type="sibTrans" cxnId="{3CDC9D6C-1222-4206-89CE-682CD0FC0712}">
      <dgm:prSet/>
      <dgm:spPr/>
      <dgm:t>
        <a:bodyPr/>
        <a:lstStyle/>
        <a:p>
          <a:endParaRPr lang="en-US" sz="1600" b="1"/>
        </a:p>
      </dgm:t>
    </dgm:pt>
    <dgm:pt modelId="{AE82FF37-A518-4AD8-8E08-FE91017B8619}">
      <dgm:prSet custT="1"/>
      <dgm:spPr/>
      <dgm:t>
        <a:bodyPr/>
        <a:lstStyle/>
        <a:p>
          <a:r>
            <a:rPr lang="en-US" sz="1600" b="1"/>
            <a:t>Measurement and KPIs</a:t>
          </a:r>
        </a:p>
      </dgm:t>
    </dgm:pt>
    <dgm:pt modelId="{B31C45C1-56FE-44C0-8CA7-2C779C2AF1A0}" type="parTrans" cxnId="{F39776D2-A95F-47F0-9141-F1C6B9A3984A}">
      <dgm:prSet/>
      <dgm:spPr/>
      <dgm:t>
        <a:bodyPr/>
        <a:lstStyle/>
        <a:p>
          <a:endParaRPr lang="en-US" sz="1600" b="1"/>
        </a:p>
      </dgm:t>
    </dgm:pt>
    <dgm:pt modelId="{D374A52D-6894-44C4-A718-87E830A18B01}" type="sibTrans" cxnId="{F39776D2-A95F-47F0-9141-F1C6B9A3984A}">
      <dgm:prSet/>
      <dgm:spPr/>
      <dgm:t>
        <a:bodyPr/>
        <a:lstStyle/>
        <a:p>
          <a:endParaRPr lang="en-US" sz="1600" b="1"/>
        </a:p>
      </dgm:t>
    </dgm:pt>
    <dgm:pt modelId="{D2388519-535A-429D-A854-CD8C6DDE7342}" type="pres">
      <dgm:prSet presAssocID="{E18D965A-496B-49C0-BE27-2FD7E595D12A}" presName="linear" presStyleCnt="0">
        <dgm:presLayoutVars>
          <dgm:dir/>
          <dgm:resizeHandles val="exact"/>
        </dgm:presLayoutVars>
      </dgm:prSet>
      <dgm:spPr/>
    </dgm:pt>
    <dgm:pt modelId="{19F5AEC6-9A09-4838-BF80-33387DAF86EA}" type="pres">
      <dgm:prSet presAssocID="{96D5AFF1-2962-4F08-B69D-392B35A06E72}" presName="comp" presStyleCnt="0"/>
      <dgm:spPr/>
    </dgm:pt>
    <dgm:pt modelId="{49677A0F-8C0B-46B3-82EE-3CE9124D4A1F}" type="pres">
      <dgm:prSet presAssocID="{96D5AFF1-2962-4F08-B69D-392B35A06E72}" presName="box" presStyleLbl="node1" presStyleIdx="0" presStyleCnt="6"/>
      <dgm:spPr/>
    </dgm:pt>
    <dgm:pt modelId="{2A7EF17F-58D7-49C6-94E8-70CAB47705A0}" type="pres">
      <dgm:prSet presAssocID="{96D5AFF1-2962-4F08-B69D-392B35A06E72}" presName="img" presStyleLbl="fgImgPlac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Target outline"/>
        </a:ext>
      </dgm:extLst>
    </dgm:pt>
    <dgm:pt modelId="{7731BFA0-79F1-49C8-A71F-FD5CA5EE2F62}" type="pres">
      <dgm:prSet presAssocID="{96D5AFF1-2962-4F08-B69D-392B35A06E72}" presName="text" presStyleLbl="node1" presStyleIdx="0" presStyleCnt="6">
        <dgm:presLayoutVars>
          <dgm:bulletEnabled val="1"/>
        </dgm:presLayoutVars>
      </dgm:prSet>
      <dgm:spPr/>
    </dgm:pt>
    <dgm:pt modelId="{9E2928E6-C9A0-4C8C-A36C-B5DA63203452}" type="pres">
      <dgm:prSet presAssocID="{77437668-F7E9-4DC5-904E-753C565FF7AB}" presName="spacer" presStyleCnt="0"/>
      <dgm:spPr/>
    </dgm:pt>
    <dgm:pt modelId="{2466871E-C215-4DFF-AD4C-D68C7684DD34}" type="pres">
      <dgm:prSet presAssocID="{17672754-A294-4FDE-8035-3FA5CE2DA0B2}" presName="comp" presStyleCnt="0"/>
      <dgm:spPr/>
    </dgm:pt>
    <dgm:pt modelId="{12BACB17-EA0A-4FD2-9262-0C525504408D}" type="pres">
      <dgm:prSet presAssocID="{17672754-A294-4FDE-8035-3FA5CE2DA0B2}" presName="box" presStyleLbl="node1" presStyleIdx="1" presStyleCnt="6"/>
      <dgm:spPr/>
    </dgm:pt>
    <dgm:pt modelId="{81BB54DA-3F4D-49A0-98F2-BAD309BEBE3A}" type="pres">
      <dgm:prSet presAssocID="{17672754-A294-4FDE-8035-3FA5CE2DA0B2}" presName="img" presStyleLbl="fgImgPlac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Cycle with people outline"/>
        </a:ext>
      </dgm:extLst>
    </dgm:pt>
    <dgm:pt modelId="{A537A226-1D5D-4833-9628-9426FDC10FED}" type="pres">
      <dgm:prSet presAssocID="{17672754-A294-4FDE-8035-3FA5CE2DA0B2}" presName="text" presStyleLbl="node1" presStyleIdx="1" presStyleCnt="6">
        <dgm:presLayoutVars>
          <dgm:bulletEnabled val="1"/>
        </dgm:presLayoutVars>
      </dgm:prSet>
      <dgm:spPr/>
    </dgm:pt>
    <dgm:pt modelId="{253CBCA6-13A5-432E-A1CB-FE9EC6631265}" type="pres">
      <dgm:prSet presAssocID="{7D7EE58F-1D35-4D0B-85B2-2FDDE410AC97}" presName="spacer" presStyleCnt="0"/>
      <dgm:spPr/>
    </dgm:pt>
    <dgm:pt modelId="{36078AC0-107D-4C72-BDD3-45A567E97908}" type="pres">
      <dgm:prSet presAssocID="{8895D4A7-CAF4-459D-B8AA-668299D3630D}" presName="comp" presStyleCnt="0"/>
      <dgm:spPr/>
    </dgm:pt>
    <dgm:pt modelId="{24B6D4FC-EE56-44A0-BF62-59241089C181}" type="pres">
      <dgm:prSet presAssocID="{8895D4A7-CAF4-459D-B8AA-668299D3630D}" presName="box" presStyleLbl="node1" presStyleIdx="2" presStyleCnt="6"/>
      <dgm:spPr/>
    </dgm:pt>
    <dgm:pt modelId="{A8E85E52-AA47-4007-B6C6-2163BC206749}" type="pres">
      <dgm:prSet presAssocID="{8895D4A7-CAF4-459D-B8AA-668299D3630D}" presName="img" presStyleLbl="fgImgPlac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Venn diagram outline"/>
        </a:ext>
      </dgm:extLst>
    </dgm:pt>
    <dgm:pt modelId="{116F051A-3DC7-4C9C-AF7A-0572A1770314}" type="pres">
      <dgm:prSet presAssocID="{8895D4A7-CAF4-459D-B8AA-668299D3630D}" presName="text" presStyleLbl="node1" presStyleIdx="2" presStyleCnt="6">
        <dgm:presLayoutVars>
          <dgm:bulletEnabled val="1"/>
        </dgm:presLayoutVars>
      </dgm:prSet>
      <dgm:spPr/>
    </dgm:pt>
    <dgm:pt modelId="{7FF00324-3EAB-4D3F-B037-23069754D8FB}" type="pres">
      <dgm:prSet presAssocID="{6ED71428-5D68-494B-92B0-9EB113A00301}" presName="spacer" presStyleCnt="0"/>
      <dgm:spPr/>
    </dgm:pt>
    <dgm:pt modelId="{6F4E76ED-F01E-4395-97D8-66AEAD744250}" type="pres">
      <dgm:prSet presAssocID="{A5B3ACD3-3882-471B-BC6E-610E68F190C3}" presName="comp" presStyleCnt="0"/>
      <dgm:spPr/>
    </dgm:pt>
    <dgm:pt modelId="{98B2F190-6268-4E75-AB99-E2853F505809}" type="pres">
      <dgm:prSet presAssocID="{A5B3ACD3-3882-471B-BC6E-610E68F190C3}" presName="box" presStyleLbl="node1" presStyleIdx="3" presStyleCnt="6"/>
      <dgm:spPr/>
    </dgm:pt>
    <dgm:pt modelId="{1685DBC3-9621-4419-8D6E-51E63C216A4B}" type="pres">
      <dgm:prSet presAssocID="{A5B3ACD3-3882-471B-BC6E-610E68F190C3}" presName="img" presStyleLbl="fgImgPlac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Key outline"/>
        </a:ext>
      </dgm:extLst>
    </dgm:pt>
    <dgm:pt modelId="{9DA3CCD8-A37A-4CC8-894B-B8D436B781A9}" type="pres">
      <dgm:prSet presAssocID="{A5B3ACD3-3882-471B-BC6E-610E68F190C3}" presName="text" presStyleLbl="node1" presStyleIdx="3" presStyleCnt="6">
        <dgm:presLayoutVars>
          <dgm:bulletEnabled val="1"/>
        </dgm:presLayoutVars>
      </dgm:prSet>
      <dgm:spPr/>
    </dgm:pt>
    <dgm:pt modelId="{6279404D-25A8-4209-B66B-B89368F543CE}" type="pres">
      <dgm:prSet presAssocID="{1667075C-03A2-44FB-BFA8-58AA5404D59F}" presName="spacer" presStyleCnt="0"/>
      <dgm:spPr/>
    </dgm:pt>
    <dgm:pt modelId="{5BB5E454-DCBC-47E7-8D77-FE60F6AF0615}" type="pres">
      <dgm:prSet presAssocID="{5BEC467A-2468-4BA5-9A5C-42E06EB1373A}" presName="comp" presStyleCnt="0"/>
      <dgm:spPr/>
    </dgm:pt>
    <dgm:pt modelId="{8DB964E5-3C05-434B-9C27-4434231F7DEF}" type="pres">
      <dgm:prSet presAssocID="{5BEC467A-2468-4BA5-9A5C-42E06EB1373A}" presName="box" presStyleLbl="node1" presStyleIdx="4" presStyleCnt="6"/>
      <dgm:spPr/>
    </dgm:pt>
    <dgm:pt modelId="{94932F96-C2C6-433F-8059-715CF132D4A0}" type="pres">
      <dgm:prSet presAssocID="{5BEC467A-2468-4BA5-9A5C-42E06EB1373A}" presName="img" presStyleLbl="fgImgPlac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Transfer outline"/>
        </a:ext>
      </dgm:extLst>
    </dgm:pt>
    <dgm:pt modelId="{A8A29987-0086-4282-8799-298726EE8F9D}" type="pres">
      <dgm:prSet presAssocID="{5BEC467A-2468-4BA5-9A5C-42E06EB1373A}" presName="text" presStyleLbl="node1" presStyleIdx="4" presStyleCnt="6">
        <dgm:presLayoutVars>
          <dgm:bulletEnabled val="1"/>
        </dgm:presLayoutVars>
      </dgm:prSet>
      <dgm:spPr/>
    </dgm:pt>
    <dgm:pt modelId="{0F7A3B0B-5226-4A5C-9DF4-D7A8B9778970}" type="pres">
      <dgm:prSet presAssocID="{49C58D7F-E6E1-49B9-9AAF-28F4B0C68E53}" presName="spacer" presStyleCnt="0"/>
      <dgm:spPr/>
    </dgm:pt>
    <dgm:pt modelId="{D445736A-D398-403D-8F4D-9C2B66B5E343}" type="pres">
      <dgm:prSet presAssocID="{AE82FF37-A518-4AD8-8E08-FE91017B8619}" presName="comp" presStyleCnt="0"/>
      <dgm:spPr/>
    </dgm:pt>
    <dgm:pt modelId="{67F73F52-0016-4A1C-987D-A2A1C8610831}" type="pres">
      <dgm:prSet presAssocID="{AE82FF37-A518-4AD8-8E08-FE91017B8619}" presName="box" presStyleLbl="node1" presStyleIdx="5" presStyleCnt="6"/>
      <dgm:spPr/>
    </dgm:pt>
    <dgm:pt modelId="{A8329B6B-FE53-4725-969D-78DEC9DE11F4}" type="pres">
      <dgm:prSet presAssocID="{AE82FF37-A518-4AD8-8E08-FE91017B8619}" presName="img" presStyleLbl="fgImgPlac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Speedometer Middle outline"/>
        </a:ext>
      </dgm:extLst>
    </dgm:pt>
    <dgm:pt modelId="{B1880A39-9E48-44EF-9093-172CA5E6CCE2}" type="pres">
      <dgm:prSet presAssocID="{AE82FF37-A518-4AD8-8E08-FE91017B8619}" presName="text" presStyleLbl="node1" presStyleIdx="5" presStyleCnt="6">
        <dgm:presLayoutVars>
          <dgm:bulletEnabled val="1"/>
        </dgm:presLayoutVars>
      </dgm:prSet>
      <dgm:spPr/>
    </dgm:pt>
  </dgm:ptLst>
  <dgm:cxnLst>
    <dgm:cxn modelId="{BA52F704-C6C4-45E8-AC34-8D6D289E8409}" type="presOf" srcId="{AE82FF37-A518-4AD8-8E08-FE91017B8619}" destId="{B1880A39-9E48-44EF-9093-172CA5E6CCE2}" srcOrd="1" destOrd="0" presId="urn:microsoft.com/office/officeart/2005/8/layout/vList4"/>
    <dgm:cxn modelId="{6766BD34-A957-4557-8D8A-745448376ED7}" srcId="{E18D965A-496B-49C0-BE27-2FD7E595D12A}" destId="{17672754-A294-4FDE-8035-3FA5CE2DA0B2}" srcOrd="1" destOrd="0" parTransId="{DCA0CA60-04FF-4702-907B-95D7F19F1225}" sibTransId="{7D7EE58F-1D35-4D0B-85B2-2FDDE410AC97}"/>
    <dgm:cxn modelId="{14106338-AAFD-4012-8C2E-3360E832318E}" srcId="{E18D965A-496B-49C0-BE27-2FD7E595D12A}" destId="{8895D4A7-CAF4-459D-B8AA-668299D3630D}" srcOrd="2" destOrd="0" parTransId="{97AA9452-25B6-47AC-B6C6-69578A01C602}" sibTransId="{6ED71428-5D68-494B-92B0-9EB113A00301}"/>
    <dgm:cxn modelId="{B3D3D738-A873-486F-8C2D-7490C3519647}" type="presOf" srcId="{AE82FF37-A518-4AD8-8E08-FE91017B8619}" destId="{67F73F52-0016-4A1C-987D-A2A1C8610831}" srcOrd="0" destOrd="0" presId="urn:microsoft.com/office/officeart/2005/8/layout/vList4"/>
    <dgm:cxn modelId="{79F8D462-8A45-422D-891A-828E643C5F1F}" type="presOf" srcId="{8895D4A7-CAF4-459D-B8AA-668299D3630D}" destId="{24B6D4FC-EE56-44A0-BF62-59241089C181}" srcOrd="0" destOrd="0" presId="urn:microsoft.com/office/officeart/2005/8/layout/vList4"/>
    <dgm:cxn modelId="{CD353D6C-0626-4A54-B08C-92E8711EAF3D}" srcId="{E18D965A-496B-49C0-BE27-2FD7E595D12A}" destId="{96D5AFF1-2962-4F08-B69D-392B35A06E72}" srcOrd="0" destOrd="0" parTransId="{CE1E06DA-CF56-4671-9727-667183267011}" sibTransId="{77437668-F7E9-4DC5-904E-753C565FF7AB}"/>
    <dgm:cxn modelId="{3CDC9D6C-1222-4206-89CE-682CD0FC0712}" srcId="{E18D965A-496B-49C0-BE27-2FD7E595D12A}" destId="{5BEC467A-2468-4BA5-9A5C-42E06EB1373A}" srcOrd="4" destOrd="0" parTransId="{9DD05D46-6EB1-4737-BB97-092360F58D2A}" sibTransId="{49C58D7F-E6E1-49B9-9AAF-28F4B0C68E53}"/>
    <dgm:cxn modelId="{C473BA4C-13A6-4363-8301-4E8CB3253369}" type="presOf" srcId="{A5B3ACD3-3882-471B-BC6E-610E68F190C3}" destId="{9DA3CCD8-A37A-4CC8-894B-B8D436B781A9}" srcOrd="1" destOrd="0" presId="urn:microsoft.com/office/officeart/2005/8/layout/vList4"/>
    <dgm:cxn modelId="{8B28474D-8F63-4673-85ED-627D140D446F}" type="presOf" srcId="{E18D965A-496B-49C0-BE27-2FD7E595D12A}" destId="{D2388519-535A-429D-A854-CD8C6DDE7342}" srcOrd="0" destOrd="0" presId="urn:microsoft.com/office/officeart/2005/8/layout/vList4"/>
    <dgm:cxn modelId="{62D3B675-49B1-4124-B2B4-7CFDA672749B}" type="presOf" srcId="{17672754-A294-4FDE-8035-3FA5CE2DA0B2}" destId="{A537A226-1D5D-4833-9628-9426FDC10FED}" srcOrd="1" destOrd="0" presId="urn:microsoft.com/office/officeart/2005/8/layout/vList4"/>
    <dgm:cxn modelId="{A967E857-77CD-4499-8612-5CAB9E7AA90B}" type="presOf" srcId="{8895D4A7-CAF4-459D-B8AA-668299D3630D}" destId="{116F051A-3DC7-4C9C-AF7A-0572A1770314}" srcOrd="1" destOrd="0" presId="urn:microsoft.com/office/officeart/2005/8/layout/vList4"/>
    <dgm:cxn modelId="{E1A95859-83A4-4FA7-9922-F225D3594FC9}" type="presOf" srcId="{5BEC467A-2468-4BA5-9A5C-42E06EB1373A}" destId="{A8A29987-0086-4282-8799-298726EE8F9D}" srcOrd="1" destOrd="0" presId="urn:microsoft.com/office/officeart/2005/8/layout/vList4"/>
    <dgm:cxn modelId="{EB353A86-9AA9-45B0-BB0B-621C3392BCE2}" type="presOf" srcId="{96D5AFF1-2962-4F08-B69D-392B35A06E72}" destId="{7731BFA0-79F1-49C8-A71F-FD5CA5EE2F62}" srcOrd="1" destOrd="0" presId="urn:microsoft.com/office/officeart/2005/8/layout/vList4"/>
    <dgm:cxn modelId="{0A911589-8196-44BF-8A5B-F3B3621F08BC}" type="presOf" srcId="{96D5AFF1-2962-4F08-B69D-392B35A06E72}" destId="{49677A0F-8C0B-46B3-82EE-3CE9124D4A1F}" srcOrd="0" destOrd="0" presId="urn:microsoft.com/office/officeart/2005/8/layout/vList4"/>
    <dgm:cxn modelId="{3E7CB796-5A64-48EB-B613-449927A579DD}" type="presOf" srcId="{A5B3ACD3-3882-471B-BC6E-610E68F190C3}" destId="{98B2F190-6268-4E75-AB99-E2853F505809}" srcOrd="0" destOrd="0" presId="urn:microsoft.com/office/officeart/2005/8/layout/vList4"/>
    <dgm:cxn modelId="{2691A3B8-0E45-4153-96CA-274B0F7A4698}" type="presOf" srcId="{5BEC467A-2468-4BA5-9A5C-42E06EB1373A}" destId="{8DB964E5-3C05-434B-9C27-4434231F7DEF}" srcOrd="0" destOrd="0" presId="urn:microsoft.com/office/officeart/2005/8/layout/vList4"/>
    <dgm:cxn modelId="{302CC7C2-2DB3-456D-8FF5-8B2099BEDDCC}" type="presOf" srcId="{17672754-A294-4FDE-8035-3FA5CE2DA0B2}" destId="{12BACB17-EA0A-4FD2-9262-0C525504408D}" srcOrd="0" destOrd="0" presId="urn:microsoft.com/office/officeart/2005/8/layout/vList4"/>
    <dgm:cxn modelId="{F33B7DD1-4D09-4AB1-A8EA-FC3A124EDC3D}" srcId="{E18D965A-496B-49C0-BE27-2FD7E595D12A}" destId="{A5B3ACD3-3882-471B-BC6E-610E68F190C3}" srcOrd="3" destOrd="0" parTransId="{B5A45074-2ABE-44C0-A631-5F5E51856C34}" sibTransId="{1667075C-03A2-44FB-BFA8-58AA5404D59F}"/>
    <dgm:cxn modelId="{F39776D2-A95F-47F0-9141-F1C6B9A3984A}" srcId="{E18D965A-496B-49C0-BE27-2FD7E595D12A}" destId="{AE82FF37-A518-4AD8-8E08-FE91017B8619}" srcOrd="5" destOrd="0" parTransId="{B31C45C1-56FE-44C0-8CA7-2C779C2AF1A0}" sibTransId="{D374A52D-6894-44C4-A718-87E830A18B01}"/>
    <dgm:cxn modelId="{CCB156A5-85B7-4041-AEB9-1B03EAC668E2}" type="presParOf" srcId="{D2388519-535A-429D-A854-CD8C6DDE7342}" destId="{19F5AEC6-9A09-4838-BF80-33387DAF86EA}" srcOrd="0" destOrd="0" presId="urn:microsoft.com/office/officeart/2005/8/layout/vList4"/>
    <dgm:cxn modelId="{D9B58BEB-A8A9-454E-BBE9-CA8CD5C76B71}" type="presParOf" srcId="{19F5AEC6-9A09-4838-BF80-33387DAF86EA}" destId="{49677A0F-8C0B-46B3-82EE-3CE9124D4A1F}" srcOrd="0" destOrd="0" presId="urn:microsoft.com/office/officeart/2005/8/layout/vList4"/>
    <dgm:cxn modelId="{8E6B3860-F562-4BF3-B9D5-76234F136203}" type="presParOf" srcId="{19F5AEC6-9A09-4838-BF80-33387DAF86EA}" destId="{2A7EF17F-58D7-49C6-94E8-70CAB47705A0}" srcOrd="1" destOrd="0" presId="urn:microsoft.com/office/officeart/2005/8/layout/vList4"/>
    <dgm:cxn modelId="{99E7BF79-542E-4562-B9BF-79668EEA247A}" type="presParOf" srcId="{19F5AEC6-9A09-4838-BF80-33387DAF86EA}" destId="{7731BFA0-79F1-49C8-A71F-FD5CA5EE2F62}" srcOrd="2" destOrd="0" presId="urn:microsoft.com/office/officeart/2005/8/layout/vList4"/>
    <dgm:cxn modelId="{451F747D-1408-44DA-ABA8-0A35A1DC8063}" type="presParOf" srcId="{D2388519-535A-429D-A854-CD8C6DDE7342}" destId="{9E2928E6-C9A0-4C8C-A36C-B5DA63203452}" srcOrd="1" destOrd="0" presId="urn:microsoft.com/office/officeart/2005/8/layout/vList4"/>
    <dgm:cxn modelId="{7B5CB9D9-6807-4DE2-9381-EA8EF88B9CA7}" type="presParOf" srcId="{D2388519-535A-429D-A854-CD8C6DDE7342}" destId="{2466871E-C215-4DFF-AD4C-D68C7684DD34}" srcOrd="2" destOrd="0" presId="urn:microsoft.com/office/officeart/2005/8/layout/vList4"/>
    <dgm:cxn modelId="{A34E4989-6A37-4726-8C95-FB0D01E89209}" type="presParOf" srcId="{2466871E-C215-4DFF-AD4C-D68C7684DD34}" destId="{12BACB17-EA0A-4FD2-9262-0C525504408D}" srcOrd="0" destOrd="0" presId="urn:microsoft.com/office/officeart/2005/8/layout/vList4"/>
    <dgm:cxn modelId="{677436B1-ACE9-4F7C-A48A-206D7A2F3D04}" type="presParOf" srcId="{2466871E-C215-4DFF-AD4C-D68C7684DD34}" destId="{81BB54DA-3F4D-49A0-98F2-BAD309BEBE3A}" srcOrd="1" destOrd="0" presId="urn:microsoft.com/office/officeart/2005/8/layout/vList4"/>
    <dgm:cxn modelId="{09EE47DF-D8D3-45AF-BF29-30AF9EAF29B8}" type="presParOf" srcId="{2466871E-C215-4DFF-AD4C-D68C7684DD34}" destId="{A537A226-1D5D-4833-9628-9426FDC10FED}" srcOrd="2" destOrd="0" presId="urn:microsoft.com/office/officeart/2005/8/layout/vList4"/>
    <dgm:cxn modelId="{1F0B7815-1C3F-4726-9B8B-349EF78E1EC6}" type="presParOf" srcId="{D2388519-535A-429D-A854-CD8C6DDE7342}" destId="{253CBCA6-13A5-432E-A1CB-FE9EC6631265}" srcOrd="3" destOrd="0" presId="urn:microsoft.com/office/officeart/2005/8/layout/vList4"/>
    <dgm:cxn modelId="{5EAE56DD-68E9-4E1E-BCE1-86F4C4258C23}" type="presParOf" srcId="{D2388519-535A-429D-A854-CD8C6DDE7342}" destId="{36078AC0-107D-4C72-BDD3-45A567E97908}" srcOrd="4" destOrd="0" presId="urn:microsoft.com/office/officeart/2005/8/layout/vList4"/>
    <dgm:cxn modelId="{C4D3459B-3399-4B82-8942-2C5B164DC04E}" type="presParOf" srcId="{36078AC0-107D-4C72-BDD3-45A567E97908}" destId="{24B6D4FC-EE56-44A0-BF62-59241089C181}" srcOrd="0" destOrd="0" presId="urn:microsoft.com/office/officeart/2005/8/layout/vList4"/>
    <dgm:cxn modelId="{CB3CBB8C-86D3-44E0-8FEE-97A14991C2F1}" type="presParOf" srcId="{36078AC0-107D-4C72-BDD3-45A567E97908}" destId="{A8E85E52-AA47-4007-B6C6-2163BC206749}" srcOrd="1" destOrd="0" presId="urn:microsoft.com/office/officeart/2005/8/layout/vList4"/>
    <dgm:cxn modelId="{A52D03AC-759A-4BF0-9847-2DA7C4367DD6}" type="presParOf" srcId="{36078AC0-107D-4C72-BDD3-45A567E97908}" destId="{116F051A-3DC7-4C9C-AF7A-0572A1770314}" srcOrd="2" destOrd="0" presId="urn:microsoft.com/office/officeart/2005/8/layout/vList4"/>
    <dgm:cxn modelId="{6BA9E91E-B9B6-45B1-A42E-9D109A2B245A}" type="presParOf" srcId="{D2388519-535A-429D-A854-CD8C6DDE7342}" destId="{7FF00324-3EAB-4D3F-B037-23069754D8FB}" srcOrd="5" destOrd="0" presId="urn:microsoft.com/office/officeart/2005/8/layout/vList4"/>
    <dgm:cxn modelId="{F200C423-968F-4196-9000-E75904075298}" type="presParOf" srcId="{D2388519-535A-429D-A854-CD8C6DDE7342}" destId="{6F4E76ED-F01E-4395-97D8-66AEAD744250}" srcOrd="6" destOrd="0" presId="urn:microsoft.com/office/officeart/2005/8/layout/vList4"/>
    <dgm:cxn modelId="{790D4240-799F-4F4F-B5D3-7BA8541C8625}" type="presParOf" srcId="{6F4E76ED-F01E-4395-97D8-66AEAD744250}" destId="{98B2F190-6268-4E75-AB99-E2853F505809}" srcOrd="0" destOrd="0" presId="urn:microsoft.com/office/officeart/2005/8/layout/vList4"/>
    <dgm:cxn modelId="{D5AEAFA6-CB64-4935-B5EC-2881DA4F8D60}" type="presParOf" srcId="{6F4E76ED-F01E-4395-97D8-66AEAD744250}" destId="{1685DBC3-9621-4419-8D6E-51E63C216A4B}" srcOrd="1" destOrd="0" presId="urn:microsoft.com/office/officeart/2005/8/layout/vList4"/>
    <dgm:cxn modelId="{84128463-AA25-4010-89FF-4B71AC717DB6}" type="presParOf" srcId="{6F4E76ED-F01E-4395-97D8-66AEAD744250}" destId="{9DA3CCD8-A37A-4CC8-894B-B8D436B781A9}" srcOrd="2" destOrd="0" presId="urn:microsoft.com/office/officeart/2005/8/layout/vList4"/>
    <dgm:cxn modelId="{C1D84F2A-7EF6-45E6-90D0-48311DEF8B69}" type="presParOf" srcId="{D2388519-535A-429D-A854-CD8C6DDE7342}" destId="{6279404D-25A8-4209-B66B-B89368F543CE}" srcOrd="7" destOrd="0" presId="urn:microsoft.com/office/officeart/2005/8/layout/vList4"/>
    <dgm:cxn modelId="{ABD27A9A-B098-4471-B294-6DB67E205B0C}" type="presParOf" srcId="{D2388519-535A-429D-A854-CD8C6DDE7342}" destId="{5BB5E454-DCBC-47E7-8D77-FE60F6AF0615}" srcOrd="8" destOrd="0" presId="urn:microsoft.com/office/officeart/2005/8/layout/vList4"/>
    <dgm:cxn modelId="{FA518D5B-71A5-4762-9DEA-C410FF9B9D59}" type="presParOf" srcId="{5BB5E454-DCBC-47E7-8D77-FE60F6AF0615}" destId="{8DB964E5-3C05-434B-9C27-4434231F7DEF}" srcOrd="0" destOrd="0" presId="urn:microsoft.com/office/officeart/2005/8/layout/vList4"/>
    <dgm:cxn modelId="{532F27A7-D7D6-459E-9D02-360DD2FDF849}" type="presParOf" srcId="{5BB5E454-DCBC-47E7-8D77-FE60F6AF0615}" destId="{94932F96-C2C6-433F-8059-715CF132D4A0}" srcOrd="1" destOrd="0" presId="urn:microsoft.com/office/officeart/2005/8/layout/vList4"/>
    <dgm:cxn modelId="{FAEE5301-8CE2-4070-9228-BD21793E099B}" type="presParOf" srcId="{5BB5E454-DCBC-47E7-8D77-FE60F6AF0615}" destId="{A8A29987-0086-4282-8799-298726EE8F9D}" srcOrd="2" destOrd="0" presId="urn:microsoft.com/office/officeart/2005/8/layout/vList4"/>
    <dgm:cxn modelId="{1158E419-039A-4E95-A0F1-94DE8E4A8B4E}" type="presParOf" srcId="{D2388519-535A-429D-A854-CD8C6DDE7342}" destId="{0F7A3B0B-5226-4A5C-9DF4-D7A8B9778970}" srcOrd="9" destOrd="0" presId="urn:microsoft.com/office/officeart/2005/8/layout/vList4"/>
    <dgm:cxn modelId="{B6208A18-D1CB-4F16-8827-336B1A12EA5A}" type="presParOf" srcId="{D2388519-535A-429D-A854-CD8C6DDE7342}" destId="{D445736A-D398-403D-8F4D-9C2B66B5E343}" srcOrd="10" destOrd="0" presId="urn:microsoft.com/office/officeart/2005/8/layout/vList4"/>
    <dgm:cxn modelId="{15F943CC-EA72-4E91-BFE5-46B78ED0AAD7}" type="presParOf" srcId="{D445736A-D398-403D-8F4D-9C2B66B5E343}" destId="{67F73F52-0016-4A1C-987D-A2A1C8610831}" srcOrd="0" destOrd="0" presId="urn:microsoft.com/office/officeart/2005/8/layout/vList4"/>
    <dgm:cxn modelId="{493A22AA-8409-4E7F-9FBE-B4408176CC92}" type="presParOf" srcId="{D445736A-D398-403D-8F4D-9C2B66B5E343}" destId="{A8329B6B-FE53-4725-969D-78DEC9DE11F4}" srcOrd="1" destOrd="0" presId="urn:microsoft.com/office/officeart/2005/8/layout/vList4"/>
    <dgm:cxn modelId="{C1DC1682-C14C-4B5D-8A53-1194ADCCEB9D}" type="presParOf" srcId="{D445736A-D398-403D-8F4D-9C2B66B5E343}" destId="{B1880A39-9E48-44EF-9093-172CA5E6CCE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3C4A77B-B502-4CF7-A888-EA62450821D4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A03B98A-A0B9-4CA3-90FC-1C3B98B7334F}">
      <dgm:prSet phldrT="[Text]" custT="1"/>
      <dgm:spPr>
        <a:solidFill>
          <a:schemeClr val="bg2"/>
        </a:solidFill>
      </dgm:spPr>
      <dgm:t>
        <a:bodyPr/>
        <a:lstStyle/>
        <a:p>
          <a:r>
            <a:rPr lang="en-CA" sz="1600" b="1" dirty="0"/>
            <a:t>Embed Use Cases </a:t>
          </a:r>
          <a:r>
            <a:rPr lang="en-CA" sz="1600" dirty="0"/>
            <a:t>in existing </a:t>
          </a:r>
          <a:r>
            <a:rPr lang="en-CA" sz="1600" b="0" dirty="0"/>
            <a:t>business initiatives first</a:t>
          </a:r>
          <a:endParaRPr lang="en-US" sz="1600" b="0" dirty="0"/>
        </a:p>
      </dgm:t>
    </dgm:pt>
    <dgm:pt modelId="{7D1F6F85-8966-4DEA-99F3-9FBD7818BBC1}" type="parTrans" cxnId="{EB013F97-09BC-469F-90C1-8E58A8190B1E}">
      <dgm:prSet/>
      <dgm:spPr/>
      <dgm:t>
        <a:bodyPr/>
        <a:lstStyle/>
        <a:p>
          <a:endParaRPr lang="en-US" sz="1600"/>
        </a:p>
      </dgm:t>
    </dgm:pt>
    <dgm:pt modelId="{9A05C27D-2DFD-47A2-8FBF-EE284BD8DD46}" type="sibTrans" cxnId="{EB013F97-09BC-469F-90C1-8E58A8190B1E}">
      <dgm:prSet/>
      <dgm:spPr/>
      <dgm:t>
        <a:bodyPr/>
        <a:lstStyle/>
        <a:p>
          <a:endParaRPr lang="en-US" sz="1600"/>
        </a:p>
      </dgm:t>
    </dgm:pt>
    <dgm:pt modelId="{0B70507A-CAC9-400F-A519-722410E94F91}" type="pres">
      <dgm:prSet presAssocID="{33C4A77B-B502-4CF7-A888-EA62450821D4}" presName="linear" presStyleCnt="0">
        <dgm:presLayoutVars>
          <dgm:animLvl val="lvl"/>
          <dgm:resizeHandles val="exact"/>
        </dgm:presLayoutVars>
      </dgm:prSet>
      <dgm:spPr/>
    </dgm:pt>
    <dgm:pt modelId="{B050F016-447B-455F-9CB7-73ABDAB078D8}" type="pres">
      <dgm:prSet presAssocID="{0A03B98A-A0B9-4CA3-90FC-1C3B98B7334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57F8C7F-CD76-4E46-9773-F85D28D87390}" type="presOf" srcId="{0A03B98A-A0B9-4CA3-90FC-1C3B98B7334F}" destId="{B050F016-447B-455F-9CB7-73ABDAB078D8}" srcOrd="0" destOrd="0" presId="urn:microsoft.com/office/officeart/2005/8/layout/vList2"/>
    <dgm:cxn modelId="{EB013F97-09BC-469F-90C1-8E58A8190B1E}" srcId="{33C4A77B-B502-4CF7-A888-EA62450821D4}" destId="{0A03B98A-A0B9-4CA3-90FC-1C3B98B7334F}" srcOrd="0" destOrd="0" parTransId="{7D1F6F85-8966-4DEA-99F3-9FBD7818BBC1}" sibTransId="{9A05C27D-2DFD-47A2-8FBF-EE284BD8DD46}"/>
    <dgm:cxn modelId="{4EC72DCA-5048-4301-9AF8-4BF828DBE72D}" type="presOf" srcId="{33C4A77B-B502-4CF7-A888-EA62450821D4}" destId="{0B70507A-CAC9-400F-A519-722410E94F91}" srcOrd="0" destOrd="0" presId="urn:microsoft.com/office/officeart/2005/8/layout/vList2"/>
    <dgm:cxn modelId="{7817CCF8-B39A-481C-B2F0-35876C6D5145}" type="presParOf" srcId="{0B70507A-CAC9-400F-A519-722410E94F91}" destId="{B050F016-447B-455F-9CB7-73ABDAB078D8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6A570-1C96-4EB7-82A1-B58EC27537BE}">
      <dsp:nvSpPr>
        <dsp:cNvPr id="0" name=""/>
        <dsp:cNvSpPr/>
      </dsp:nvSpPr>
      <dsp:spPr>
        <a:xfrm>
          <a:off x="0" y="2964527"/>
          <a:ext cx="5035550" cy="64856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Ensure you are on course</a:t>
          </a:r>
        </a:p>
      </dsp:txBody>
      <dsp:txXfrm>
        <a:off x="0" y="2964527"/>
        <a:ext cx="5035550" cy="350225"/>
      </dsp:txXfrm>
    </dsp:sp>
    <dsp:sp modelId="{9086E837-6C07-4D5C-B009-D89588845292}">
      <dsp:nvSpPr>
        <dsp:cNvPr id="0" name=""/>
        <dsp:cNvSpPr/>
      </dsp:nvSpPr>
      <dsp:spPr>
        <a:xfrm>
          <a:off x="0" y="3301782"/>
          <a:ext cx="5035550" cy="2983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Performance Monitoring</a:t>
          </a:r>
        </a:p>
      </dsp:txBody>
      <dsp:txXfrm>
        <a:off x="0" y="3301782"/>
        <a:ext cx="5035550" cy="298340"/>
      </dsp:txXfrm>
    </dsp:sp>
    <dsp:sp modelId="{6D7D7325-F9A6-43B9-93C0-4AF1631200F6}">
      <dsp:nvSpPr>
        <dsp:cNvPr id="0" name=""/>
        <dsp:cNvSpPr/>
      </dsp:nvSpPr>
      <dsp:spPr>
        <a:xfrm rot="10800000">
          <a:off x="0" y="1976761"/>
          <a:ext cx="5035550" cy="997494"/>
        </a:xfrm>
        <a:prstGeom prst="upArrowCallou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Map out how and when you will reach your destination</a:t>
          </a:r>
        </a:p>
      </dsp:txBody>
      <dsp:txXfrm rot="-10800000">
        <a:off x="0" y="1976761"/>
        <a:ext cx="5035550" cy="350120"/>
      </dsp:txXfrm>
    </dsp:sp>
    <dsp:sp modelId="{E7DF512F-5AD8-4519-B393-21C19685D709}">
      <dsp:nvSpPr>
        <dsp:cNvPr id="0" name=""/>
        <dsp:cNvSpPr/>
      </dsp:nvSpPr>
      <dsp:spPr>
        <a:xfrm>
          <a:off x="0" y="2326882"/>
          <a:ext cx="2517775" cy="29825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Resource Allocation</a:t>
          </a:r>
        </a:p>
      </dsp:txBody>
      <dsp:txXfrm>
        <a:off x="0" y="2326882"/>
        <a:ext cx="2517775" cy="298250"/>
      </dsp:txXfrm>
    </dsp:sp>
    <dsp:sp modelId="{C6219A11-8087-4FF4-940F-B13E41DC432D}">
      <dsp:nvSpPr>
        <dsp:cNvPr id="0" name=""/>
        <dsp:cNvSpPr/>
      </dsp:nvSpPr>
      <dsp:spPr>
        <a:xfrm>
          <a:off x="2517775" y="2326882"/>
          <a:ext cx="2517775" cy="29825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Implementation Plan</a:t>
          </a:r>
        </a:p>
      </dsp:txBody>
      <dsp:txXfrm>
        <a:off x="2517775" y="2326882"/>
        <a:ext cx="2517775" cy="298250"/>
      </dsp:txXfrm>
    </dsp:sp>
    <dsp:sp modelId="{AAA11EE4-D057-40A8-86AD-3EFE06F6F667}">
      <dsp:nvSpPr>
        <dsp:cNvPr id="0" name=""/>
        <dsp:cNvSpPr/>
      </dsp:nvSpPr>
      <dsp:spPr>
        <a:xfrm rot="10800000">
          <a:off x="0" y="988995"/>
          <a:ext cx="5035550" cy="997494"/>
        </a:xfrm>
        <a:prstGeom prst="upArrowCallou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Decide on a destination</a:t>
          </a:r>
        </a:p>
      </dsp:txBody>
      <dsp:txXfrm rot="-10800000">
        <a:off x="0" y="988995"/>
        <a:ext cx="5035550" cy="350120"/>
      </dsp:txXfrm>
    </dsp:sp>
    <dsp:sp modelId="{C77F793D-BC69-474E-96C7-6D9C0D30E0C7}">
      <dsp:nvSpPr>
        <dsp:cNvPr id="0" name=""/>
        <dsp:cNvSpPr/>
      </dsp:nvSpPr>
      <dsp:spPr>
        <a:xfrm>
          <a:off x="0" y="1339115"/>
          <a:ext cx="2517775" cy="29825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Vision and Mission</a:t>
          </a:r>
        </a:p>
      </dsp:txBody>
      <dsp:txXfrm>
        <a:off x="0" y="1339115"/>
        <a:ext cx="2517775" cy="298250"/>
      </dsp:txXfrm>
    </dsp:sp>
    <dsp:sp modelId="{6B776F12-74AC-48CE-9D15-093BA93BAD5C}">
      <dsp:nvSpPr>
        <dsp:cNvPr id="0" name=""/>
        <dsp:cNvSpPr/>
      </dsp:nvSpPr>
      <dsp:spPr>
        <a:xfrm>
          <a:off x="2517775" y="1339115"/>
          <a:ext cx="2517775" cy="29825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Goals and Objectives</a:t>
          </a:r>
        </a:p>
      </dsp:txBody>
      <dsp:txXfrm>
        <a:off x="2517775" y="1339115"/>
        <a:ext cx="2517775" cy="298250"/>
      </dsp:txXfrm>
    </dsp:sp>
    <dsp:sp modelId="{559D6043-E5B6-4574-8591-44ED9DB43D38}">
      <dsp:nvSpPr>
        <dsp:cNvPr id="0" name=""/>
        <dsp:cNvSpPr/>
      </dsp:nvSpPr>
      <dsp:spPr>
        <a:xfrm rot="10800000">
          <a:off x="0" y="1228"/>
          <a:ext cx="5035550" cy="997494"/>
        </a:xfrm>
        <a:prstGeom prst="upArrowCallou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Understand what your company does well and why is does it</a:t>
          </a:r>
        </a:p>
      </dsp:txBody>
      <dsp:txXfrm rot="-10800000">
        <a:off x="0" y="1228"/>
        <a:ext cx="5035550" cy="350120"/>
      </dsp:txXfrm>
    </dsp:sp>
    <dsp:sp modelId="{5D708CAB-6B5C-4AC7-AE2D-A48893AC20C0}">
      <dsp:nvSpPr>
        <dsp:cNvPr id="0" name=""/>
        <dsp:cNvSpPr/>
      </dsp:nvSpPr>
      <dsp:spPr>
        <a:xfrm>
          <a:off x="0" y="351349"/>
          <a:ext cx="2517775" cy="29825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Competitive Advantage</a:t>
          </a:r>
        </a:p>
      </dsp:txBody>
      <dsp:txXfrm>
        <a:off x="0" y="351349"/>
        <a:ext cx="2517775" cy="298250"/>
      </dsp:txXfrm>
    </dsp:sp>
    <dsp:sp modelId="{5513C22B-9B18-4D7E-8385-7E07096A77BD}">
      <dsp:nvSpPr>
        <dsp:cNvPr id="0" name=""/>
        <dsp:cNvSpPr/>
      </dsp:nvSpPr>
      <dsp:spPr>
        <a:xfrm>
          <a:off x="2517775" y="351349"/>
          <a:ext cx="2517775" cy="29825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Market Analysis</a:t>
          </a:r>
        </a:p>
      </dsp:txBody>
      <dsp:txXfrm>
        <a:off x="2517775" y="351349"/>
        <a:ext cx="2517775" cy="2982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77A0F-8C0B-46B3-82EE-3CE9124D4A1F}">
      <dsp:nvSpPr>
        <dsp:cNvPr id="0" name=""/>
        <dsp:cNvSpPr/>
      </dsp:nvSpPr>
      <dsp:spPr>
        <a:xfrm>
          <a:off x="0" y="0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Different Objectives</a:t>
          </a:r>
        </a:p>
      </dsp:txBody>
      <dsp:txXfrm>
        <a:off x="809377" y="0"/>
        <a:ext cx="2880289" cy="714444"/>
      </dsp:txXfrm>
    </dsp:sp>
    <dsp:sp modelId="{2A7EF17F-58D7-49C6-94E8-70CAB47705A0}">
      <dsp:nvSpPr>
        <dsp:cNvPr id="0" name=""/>
        <dsp:cNvSpPr/>
      </dsp:nvSpPr>
      <dsp:spPr>
        <a:xfrm>
          <a:off x="71444" y="71444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BACB17-EA0A-4FD2-9262-0C525504408D}">
      <dsp:nvSpPr>
        <dsp:cNvPr id="0" name=""/>
        <dsp:cNvSpPr/>
      </dsp:nvSpPr>
      <dsp:spPr>
        <a:xfrm>
          <a:off x="0" y="785889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Resource Allocation</a:t>
          </a:r>
        </a:p>
      </dsp:txBody>
      <dsp:txXfrm>
        <a:off x="809377" y="785889"/>
        <a:ext cx="2880289" cy="714444"/>
      </dsp:txXfrm>
    </dsp:sp>
    <dsp:sp modelId="{81BB54DA-3F4D-49A0-98F2-BAD309BEBE3A}">
      <dsp:nvSpPr>
        <dsp:cNvPr id="0" name=""/>
        <dsp:cNvSpPr/>
      </dsp:nvSpPr>
      <dsp:spPr>
        <a:xfrm>
          <a:off x="71444" y="857333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4B6D4FC-EE56-44A0-BF62-59241089C181}">
      <dsp:nvSpPr>
        <dsp:cNvPr id="0" name=""/>
        <dsp:cNvSpPr/>
      </dsp:nvSpPr>
      <dsp:spPr>
        <a:xfrm>
          <a:off x="0" y="1571778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Cultural Differences</a:t>
          </a:r>
        </a:p>
      </dsp:txBody>
      <dsp:txXfrm>
        <a:off x="809377" y="1571778"/>
        <a:ext cx="2880289" cy="714444"/>
      </dsp:txXfrm>
    </dsp:sp>
    <dsp:sp modelId="{A8E85E52-AA47-4007-B6C6-2163BC206749}">
      <dsp:nvSpPr>
        <dsp:cNvPr id="0" name=""/>
        <dsp:cNvSpPr/>
      </dsp:nvSpPr>
      <dsp:spPr>
        <a:xfrm>
          <a:off x="71444" y="1643222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8B2F190-6268-4E75-AB99-E2853F505809}">
      <dsp:nvSpPr>
        <dsp:cNvPr id="0" name=""/>
        <dsp:cNvSpPr/>
      </dsp:nvSpPr>
      <dsp:spPr>
        <a:xfrm>
          <a:off x="0" y="2357667"/>
          <a:ext cx="3689667" cy="714444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Data Accessibility</a:t>
          </a:r>
        </a:p>
      </dsp:txBody>
      <dsp:txXfrm>
        <a:off x="809377" y="2357667"/>
        <a:ext cx="2880289" cy="714444"/>
      </dsp:txXfrm>
    </dsp:sp>
    <dsp:sp modelId="{1685DBC3-9621-4419-8D6E-51E63C216A4B}">
      <dsp:nvSpPr>
        <dsp:cNvPr id="0" name=""/>
        <dsp:cNvSpPr/>
      </dsp:nvSpPr>
      <dsp:spPr>
        <a:xfrm>
          <a:off x="71444" y="2429112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DB964E5-3C05-434B-9C27-4434231F7DEF}">
      <dsp:nvSpPr>
        <dsp:cNvPr id="0" name=""/>
        <dsp:cNvSpPr/>
      </dsp:nvSpPr>
      <dsp:spPr>
        <a:xfrm>
          <a:off x="0" y="3143556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Change Management</a:t>
          </a:r>
        </a:p>
      </dsp:txBody>
      <dsp:txXfrm>
        <a:off x="809377" y="3143556"/>
        <a:ext cx="2880289" cy="714444"/>
      </dsp:txXfrm>
    </dsp:sp>
    <dsp:sp modelId="{94932F96-C2C6-433F-8059-715CF132D4A0}">
      <dsp:nvSpPr>
        <dsp:cNvPr id="0" name=""/>
        <dsp:cNvSpPr/>
      </dsp:nvSpPr>
      <dsp:spPr>
        <a:xfrm>
          <a:off x="71444" y="3215001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7F73F52-0016-4A1C-987D-A2A1C8610831}">
      <dsp:nvSpPr>
        <dsp:cNvPr id="0" name=""/>
        <dsp:cNvSpPr/>
      </dsp:nvSpPr>
      <dsp:spPr>
        <a:xfrm>
          <a:off x="0" y="3929446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Measurement and KPIs</a:t>
          </a:r>
        </a:p>
      </dsp:txBody>
      <dsp:txXfrm>
        <a:off x="809377" y="3929446"/>
        <a:ext cx="2880289" cy="714444"/>
      </dsp:txXfrm>
    </dsp:sp>
    <dsp:sp modelId="{A8329B6B-FE53-4725-969D-78DEC9DE11F4}">
      <dsp:nvSpPr>
        <dsp:cNvPr id="0" name=""/>
        <dsp:cNvSpPr/>
      </dsp:nvSpPr>
      <dsp:spPr>
        <a:xfrm>
          <a:off x="71444" y="4000890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0F016-447B-455F-9CB7-73ABDAB078D8}">
      <dsp:nvSpPr>
        <dsp:cNvPr id="0" name=""/>
        <dsp:cNvSpPr/>
      </dsp:nvSpPr>
      <dsp:spPr>
        <a:xfrm>
          <a:off x="0" y="7116"/>
          <a:ext cx="5035550" cy="673920"/>
        </a:xfrm>
        <a:prstGeom prst="roundRect">
          <a:avLst/>
        </a:prstGeom>
        <a:solidFill>
          <a:schemeClr val="bg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kern="1200" dirty="0"/>
            <a:t>Deliver and enable foundational </a:t>
          </a:r>
          <a:r>
            <a:rPr lang="en-CA" sz="1600" b="1" kern="1200" dirty="0"/>
            <a:t>data governance capabilities</a:t>
          </a:r>
          <a:endParaRPr lang="en-US" sz="1600" b="1" kern="1200" dirty="0"/>
        </a:p>
      </dsp:txBody>
      <dsp:txXfrm>
        <a:off x="32898" y="40014"/>
        <a:ext cx="4969754" cy="60812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77A0F-8C0B-46B3-82EE-3CE9124D4A1F}">
      <dsp:nvSpPr>
        <dsp:cNvPr id="0" name=""/>
        <dsp:cNvSpPr/>
      </dsp:nvSpPr>
      <dsp:spPr>
        <a:xfrm>
          <a:off x="0" y="0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Different Objectives</a:t>
          </a:r>
        </a:p>
      </dsp:txBody>
      <dsp:txXfrm>
        <a:off x="809377" y="0"/>
        <a:ext cx="2880289" cy="714444"/>
      </dsp:txXfrm>
    </dsp:sp>
    <dsp:sp modelId="{2A7EF17F-58D7-49C6-94E8-70CAB47705A0}">
      <dsp:nvSpPr>
        <dsp:cNvPr id="0" name=""/>
        <dsp:cNvSpPr/>
      </dsp:nvSpPr>
      <dsp:spPr>
        <a:xfrm>
          <a:off x="71444" y="71444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BACB17-EA0A-4FD2-9262-0C525504408D}">
      <dsp:nvSpPr>
        <dsp:cNvPr id="0" name=""/>
        <dsp:cNvSpPr/>
      </dsp:nvSpPr>
      <dsp:spPr>
        <a:xfrm>
          <a:off x="0" y="785889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Resource Allocation</a:t>
          </a:r>
        </a:p>
      </dsp:txBody>
      <dsp:txXfrm>
        <a:off x="809377" y="785889"/>
        <a:ext cx="2880289" cy="714444"/>
      </dsp:txXfrm>
    </dsp:sp>
    <dsp:sp modelId="{81BB54DA-3F4D-49A0-98F2-BAD309BEBE3A}">
      <dsp:nvSpPr>
        <dsp:cNvPr id="0" name=""/>
        <dsp:cNvSpPr/>
      </dsp:nvSpPr>
      <dsp:spPr>
        <a:xfrm>
          <a:off x="71444" y="857333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4B6D4FC-EE56-44A0-BF62-59241089C181}">
      <dsp:nvSpPr>
        <dsp:cNvPr id="0" name=""/>
        <dsp:cNvSpPr/>
      </dsp:nvSpPr>
      <dsp:spPr>
        <a:xfrm>
          <a:off x="0" y="1571778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Cultural Differences</a:t>
          </a:r>
        </a:p>
      </dsp:txBody>
      <dsp:txXfrm>
        <a:off x="809377" y="1571778"/>
        <a:ext cx="2880289" cy="714444"/>
      </dsp:txXfrm>
    </dsp:sp>
    <dsp:sp modelId="{A8E85E52-AA47-4007-B6C6-2163BC206749}">
      <dsp:nvSpPr>
        <dsp:cNvPr id="0" name=""/>
        <dsp:cNvSpPr/>
      </dsp:nvSpPr>
      <dsp:spPr>
        <a:xfrm>
          <a:off x="71444" y="1643222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8B2F190-6268-4E75-AB99-E2853F505809}">
      <dsp:nvSpPr>
        <dsp:cNvPr id="0" name=""/>
        <dsp:cNvSpPr/>
      </dsp:nvSpPr>
      <dsp:spPr>
        <a:xfrm>
          <a:off x="0" y="2357667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Data Accessibility</a:t>
          </a:r>
        </a:p>
      </dsp:txBody>
      <dsp:txXfrm>
        <a:off x="809377" y="2357667"/>
        <a:ext cx="2880289" cy="714444"/>
      </dsp:txXfrm>
    </dsp:sp>
    <dsp:sp modelId="{1685DBC3-9621-4419-8D6E-51E63C216A4B}">
      <dsp:nvSpPr>
        <dsp:cNvPr id="0" name=""/>
        <dsp:cNvSpPr/>
      </dsp:nvSpPr>
      <dsp:spPr>
        <a:xfrm>
          <a:off x="71444" y="2429112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DB964E5-3C05-434B-9C27-4434231F7DEF}">
      <dsp:nvSpPr>
        <dsp:cNvPr id="0" name=""/>
        <dsp:cNvSpPr/>
      </dsp:nvSpPr>
      <dsp:spPr>
        <a:xfrm>
          <a:off x="0" y="3143556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Change Management</a:t>
          </a:r>
        </a:p>
      </dsp:txBody>
      <dsp:txXfrm>
        <a:off x="809377" y="3143556"/>
        <a:ext cx="2880289" cy="714444"/>
      </dsp:txXfrm>
    </dsp:sp>
    <dsp:sp modelId="{94932F96-C2C6-433F-8059-715CF132D4A0}">
      <dsp:nvSpPr>
        <dsp:cNvPr id="0" name=""/>
        <dsp:cNvSpPr/>
      </dsp:nvSpPr>
      <dsp:spPr>
        <a:xfrm>
          <a:off x="71444" y="3215001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7F73F52-0016-4A1C-987D-A2A1C8610831}">
      <dsp:nvSpPr>
        <dsp:cNvPr id="0" name=""/>
        <dsp:cNvSpPr/>
      </dsp:nvSpPr>
      <dsp:spPr>
        <a:xfrm>
          <a:off x="0" y="3929446"/>
          <a:ext cx="3689667" cy="714444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Measurement and KPIs</a:t>
          </a:r>
        </a:p>
      </dsp:txBody>
      <dsp:txXfrm>
        <a:off x="809377" y="3929446"/>
        <a:ext cx="2880289" cy="714444"/>
      </dsp:txXfrm>
    </dsp:sp>
    <dsp:sp modelId="{A8329B6B-FE53-4725-969D-78DEC9DE11F4}">
      <dsp:nvSpPr>
        <dsp:cNvPr id="0" name=""/>
        <dsp:cNvSpPr/>
      </dsp:nvSpPr>
      <dsp:spPr>
        <a:xfrm>
          <a:off x="71444" y="4000890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0F016-447B-455F-9CB7-73ABDAB078D8}">
      <dsp:nvSpPr>
        <dsp:cNvPr id="0" name=""/>
        <dsp:cNvSpPr/>
      </dsp:nvSpPr>
      <dsp:spPr>
        <a:xfrm>
          <a:off x="0" y="7116"/>
          <a:ext cx="5035550" cy="673920"/>
        </a:xfrm>
        <a:prstGeom prst="roundRect">
          <a:avLst/>
        </a:prstGeom>
        <a:solidFill>
          <a:schemeClr val="bg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kern="1200" dirty="0"/>
            <a:t>Build out </a:t>
          </a:r>
          <a:r>
            <a:rPr lang="en-CA" sz="1600" b="1" kern="1200" dirty="0"/>
            <a:t>non-financial KPIs </a:t>
          </a:r>
          <a:r>
            <a:rPr lang="en-CA" sz="1600" b="0" kern="1200" dirty="0"/>
            <a:t>that correlate with financial metrics</a:t>
          </a:r>
          <a:endParaRPr lang="en-US" sz="1600" b="1" kern="1200" dirty="0"/>
        </a:p>
      </dsp:txBody>
      <dsp:txXfrm>
        <a:off x="32898" y="40014"/>
        <a:ext cx="4969754" cy="608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78566-CD62-430D-914A-91A31FF6CF35}">
      <dsp:nvSpPr>
        <dsp:cNvPr id="0" name=""/>
        <dsp:cNvSpPr/>
      </dsp:nvSpPr>
      <dsp:spPr>
        <a:xfrm>
          <a:off x="0" y="0"/>
          <a:ext cx="5035550" cy="1129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Strategic Alliance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Partner with other companies to achieve mutual benefits</a:t>
          </a:r>
        </a:p>
      </dsp:txBody>
      <dsp:txXfrm>
        <a:off x="1120057" y="0"/>
        <a:ext cx="3915492" cy="1129475"/>
      </dsp:txXfrm>
    </dsp:sp>
    <dsp:sp modelId="{92EC0E18-AF77-4E34-A3AC-FB1C0013A894}">
      <dsp:nvSpPr>
        <dsp:cNvPr id="0" name=""/>
        <dsp:cNvSpPr/>
      </dsp:nvSpPr>
      <dsp:spPr>
        <a:xfrm>
          <a:off x="112947" y="112947"/>
          <a:ext cx="1007110" cy="9035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E422619-91C6-41FA-A0E5-123C251D2079}">
      <dsp:nvSpPr>
        <dsp:cNvPr id="0" name=""/>
        <dsp:cNvSpPr/>
      </dsp:nvSpPr>
      <dsp:spPr>
        <a:xfrm>
          <a:off x="0" y="1242423"/>
          <a:ext cx="5035550" cy="1129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Cost Leadership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Become the lowest-cost producer in the industry</a:t>
          </a:r>
        </a:p>
      </dsp:txBody>
      <dsp:txXfrm>
        <a:off x="1120057" y="1242423"/>
        <a:ext cx="3915492" cy="1129475"/>
      </dsp:txXfrm>
    </dsp:sp>
    <dsp:sp modelId="{426F0ED4-E483-4253-B869-966F60C50CEB}">
      <dsp:nvSpPr>
        <dsp:cNvPr id="0" name=""/>
        <dsp:cNvSpPr/>
      </dsp:nvSpPr>
      <dsp:spPr>
        <a:xfrm>
          <a:off x="112947" y="1355371"/>
          <a:ext cx="1007110" cy="9035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7D6C99F-4FC2-45C4-B2E3-8E6F830554CB}">
      <dsp:nvSpPr>
        <dsp:cNvPr id="0" name=""/>
        <dsp:cNvSpPr/>
      </dsp:nvSpPr>
      <dsp:spPr>
        <a:xfrm>
          <a:off x="0" y="2484847"/>
          <a:ext cx="5035550" cy="1129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/>
            <a:t>Horizontal Integration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 dirty="0"/>
            <a:t>Expand by acquiring or merging with competitors</a:t>
          </a:r>
          <a:endParaRPr lang="en-US" sz="1700" kern="1200" dirty="0"/>
        </a:p>
      </dsp:txBody>
      <dsp:txXfrm>
        <a:off x="1120057" y="2484847"/>
        <a:ext cx="3915492" cy="1129475"/>
      </dsp:txXfrm>
    </dsp:sp>
    <dsp:sp modelId="{D4B26E85-0A12-4F16-9A61-862F3AFC6E3F}">
      <dsp:nvSpPr>
        <dsp:cNvPr id="0" name=""/>
        <dsp:cNvSpPr/>
      </dsp:nvSpPr>
      <dsp:spPr>
        <a:xfrm>
          <a:off x="112947" y="2597794"/>
          <a:ext cx="1007110" cy="9035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79B39-35D6-41F1-A11B-1494F696A002}">
      <dsp:nvSpPr>
        <dsp:cNvPr id="0" name=""/>
        <dsp:cNvSpPr/>
      </dsp:nvSpPr>
      <dsp:spPr>
        <a:xfrm>
          <a:off x="0" y="0"/>
          <a:ext cx="5035550" cy="12840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Long-term plan that defines the </a:t>
          </a:r>
          <a:r>
            <a:rPr lang="en-US" sz="1400" b="1" kern="1200" dirty="0"/>
            <a:t>technology, processes, people, and rules</a:t>
          </a:r>
          <a:r>
            <a:rPr lang="en-US" sz="1400" b="0" kern="1200" dirty="0"/>
            <a:t> required </a:t>
          </a:r>
          <a:r>
            <a:rPr lang="en-US" sz="1400" b="1" kern="1200" dirty="0"/>
            <a:t>to manage </a:t>
          </a:r>
          <a:r>
            <a:rPr lang="en-US" sz="1400" b="0" kern="1200" dirty="0"/>
            <a:t>an organization's </a:t>
          </a:r>
          <a:r>
            <a:rPr lang="en-US" sz="1400" b="1" kern="1200" dirty="0"/>
            <a:t>information assets</a:t>
          </a:r>
        </a:p>
      </dsp:txBody>
      <dsp:txXfrm>
        <a:off x="1135518" y="0"/>
        <a:ext cx="3900031" cy="1284084"/>
      </dsp:txXfrm>
    </dsp:sp>
    <dsp:sp modelId="{E9589AD8-9BEC-4F19-B51B-585564A09A74}">
      <dsp:nvSpPr>
        <dsp:cNvPr id="0" name=""/>
        <dsp:cNvSpPr/>
      </dsp:nvSpPr>
      <dsp:spPr>
        <a:xfrm>
          <a:off x="128408" y="128408"/>
          <a:ext cx="1007110" cy="102726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" t="15899" r="-44" b="15899"/>
          </a:stretch>
        </a:blip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D72535B-AEA8-4BBA-8A94-3BC1166CC235}">
      <dsp:nvSpPr>
        <dsp:cNvPr id="0" name=""/>
        <dsp:cNvSpPr/>
      </dsp:nvSpPr>
      <dsp:spPr>
        <a:xfrm>
          <a:off x="0" y="1412493"/>
          <a:ext cx="5035550" cy="12840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Highly dynamic process employed to </a:t>
          </a:r>
          <a:r>
            <a:rPr lang="en-US" sz="1400" b="1" kern="1200" dirty="0"/>
            <a:t>support the acquisition, organization, analysis, and delivery of data </a:t>
          </a:r>
          <a:r>
            <a:rPr lang="en-US" sz="1400" b="0" kern="1200" dirty="0"/>
            <a:t>in support of business objectives</a:t>
          </a:r>
          <a:endParaRPr lang="en-US" sz="1400" kern="1200" dirty="0"/>
        </a:p>
      </dsp:txBody>
      <dsp:txXfrm>
        <a:off x="1135518" y="1412493"/>
        <a:ext cx="3900031" cy="1284084"/>
      </dsp:txXfrm>
    </dsp:sp>
    <dsp:sp modelId="{EA495554-F40E-49B5-B548-572EAD095A1F}">
      <dsp:nvSpPr>
        <dsp:cNvPr id="0" name=""/>
        <dsp:cNvSpPr/>
      </dsp:nvSpPr>
      <dsp:spPr>
        <a:xfrm>
          <a:off x="128408" y="1540901"/>
          <a:ext cx="1007110" cy="102726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19" t="15899" r="-3619" b="15899"/>
          </a:stretch>
        </a:blip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94A84E-A55E-44D5-B4F0-030DE7629215}">
      <dsp:nvSpPr>
        <dsp:cNvPr id="0" name=""/>
        <dsp:cNvSpPr/>
      </dsp:nvSpPr>
      <dsp:spPr>
        <a:xfrm>
          <a:off x="0" y="2824986"/>
          <a:ext cx="5035550" cy="12840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Refers to the </a:t>
          </a:r>
          <a:r>
            <a:rPr lang="en-US" sz="1400" b="1" kern="1200" dirty="0"/>
            <a:t>tools, processes, and rules</a:t>
          </a:r>
          <a:r>
            <a:rPr lang="en-US" sz="1400" b="0" kern="1200" dirty="0"/>
            <a:t> that define how </a:t>
          </a:r>
          <a:r>
            <a:rPr lang="en-US" sz="1400" b="1" kern="1200" dirty="0"/>
            <a:t>to manage</a:t>
          </a:r>
          <a:r>
            <a:rPr lang="en-US" sz="1400" b="0" kern="1200" dirty="0"/>
            <a:t>, analyze, and act upon business </a:t>
          </a:r>
          <a:r>
            <a:rPr lang="en-US" sz="1400" b="1" kern="1200" dirty="0"/>
            <a:t>data</a:t>
          </a:r>
        </a:p>
      </dsp:txBody>
      <dsp:txXfrm>
        <a:off x="1135518" y="2824986"/>
        <a:ext cx="3900031" cy="1284084"/>
      </dsp:txXfrm>
    </dsp:sp>
    <dsp:sp modelId="{D6C47DD3-1D12-49DC-BEFA-4934F2A23654}">
      <dsp:nvSpPr>
        <dsp:cNvPr id="0" name=""/>
        <dsp:cNvSpPr/>
      </dsp:nvSpPr>
      <dsp:spPr>
        <a:xfrm>
          <a:off x="128408" y="2953394"/>
          <a:ext cx="1007110" cy="102726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768" t="15899" r="-10768" b="15899"/>
          </a:stretch>
        </a:blip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77A0F-8C0B-46B3-82EE-3CE9124D4A1F}">
      <dsp:nvSpPr>
        <dsp:cNvPr id="0" name=""/>
        <dsp:cNvSpPr/>
      </dsp:nvSpPr>
      <dsp:spPr>
        <a:xfrm>
          <a:off x="0" y="0"/>
          <a:ext cx="333181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Different Objectives</a:t>
          </a:r>
        </a:p>
      </dsp:txBody>
      <dsp:txXfrm>
        <a:off x="737807" y="0"/>
        <a:ext cx="2594009" cy="714444"/>
      </dsp:txXfrm>
    </dsp:sp>
    <dsp:sp modelId="{2A7EF17F-58D7-49C6-94E8-70CAB47705A0}">
      <dsp:nvSpPr>
        <dsp:cNvPr id="0" name=""/>
        <dsp:cNvSpPr/>
      </dsp:nvSpPr>
      <dsp:spPr>
        <a:xfrm>
          <a:off x="71444" y="71444"/>
          <a:ext cx="66636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BACB17-EA0A-4FD2-9262-0C525504408D}">
      <dsp:nvSpPr>
        <dsp:cNvPr id="0" name=""/>
        <dsp:cNvSpPr/>
      </dsp:nvSpPr>
      <dsp:spPr>
        <a:xfrm>
          <a:off x="0" y="785889"/>
          <a:ext cx="333181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Resource Allocation</a:t>
          </a:r>
        </a:p>
      </dsp:txBody>
      <dsp:txXfrm>
        <a:off x="737807" y="785889"/>
        <a:ext cx="2594009" cy="714444"/>
      </dsp:txXfrm>
    </dsp:sp>
    <dsp:sp modelId="{81BB54DA-3F4D-49A0-98F2-BAD309BEBE3A}">
      <dsp:nvSpPr>
        <dsp:cNvPr id="0" name=""/>
        <dsp:cNvSpPr/>
      </dsp:nvSpPr>
      <dsp:spPr>
        <a:xfrm>
          <a:off x="71444" y="857333"/>
          <a:ext cx="66636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4B6D4FC-EE56-44A0-BF62-59241089C181}">
      <dsp:nvSpPr>
        <dsp:cNvPr id="0" name=""/>
        <dsp:cNvSpPr/>
      </dsp:nvSpPr>
      <dsp:spPr>
        <a:xfrm>
          <a:off x="0" y="1571778"/>
          <a:ext cx="333181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Cultural Differences</a:t>
          </a:r>
        </a:p>
      </dsp:txBody>
      <dsp:txXfrm>
        <a:off x="737807" y="1571778"/>
        <a:ext cx="2594009" cy="714444"/>
      </dsp:txXfrm>
    </dsp:sp>
    <dsp:sp modelId="{A8E85E52-AA47-4007-B6C6-2163BC206749}">
      <dsp:nvSpPr>
        <dsp:cNvPr id="0" name=""/>
        <dsp:cNvSpPr/>
      </dsp:nvSpPr>
      <dsp:spPr>
        <a:xfrm>
          <a:off x="71444" y="1643222"/>
          <a:ext cx="66636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8B2F190-6268-4E75-AB99-E2853F505809}">
      <dsp:nvSpPr>
        <dsp:cNvPr id="0" name=""/>
        <dsp:cNvSpPr/>
      </dsp:nvSpPr>
      <dsp:spPr>
        <a:xfrm>
          <a:off x="0" y="2357667"/>
          <a:ext cx="333181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Data Accessibility</a:t>
          </a:r>
        </a:p>
      </dsp:txBody>
      <dsp:txXfrm>
        <a:off x="737807" y="2357667"/>
        <a:ext cx="2594009" cy="714444"/>
      </dsp:txXfrm>
    </dsp:sp>
    <dsp:sp modelId="{1685DBC3-9621-4419-8D6E-51E63C216A4B}">
      <dsp:nvSpPr>
        <dsp:cNvPr id="0" name=""/>
        <dsp:cNvSpPr/>
      </dsp:nvSpPr>
      <dsp:spPr>
        <a:xfrm>
          <a:off x="71444" y="2429112"/>
          <a:ext cx="66636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DB964E5-3C05-434B-9C27-4434231F7DEF}">
      <dsp:nvSpPr>
        <dsp:cNvPr id="0" name=""/>
        <dsp:cNvSpPr/>
      </dsp:nvSpPr>
      <dsp:spPr>
        <a:xfrm>
          <a:off x="0" y="3143556"/>
          <a:ext cx="333181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Change Management</a:t>
          </a:r>
        </a:p>
      </dsp:txBody>
      <dsp:txXfrm>
        <a:off x="737807" y="3143556"/>
        <a:ext cx="2594009" cy="714444"/>
      </dsp:txXfrm>
    </dsp:sp>
    <dsp:sp modelId="{94932F96-C2C6-433F-8059-715CF132D4A0}">
      <dsp:nvSpPr>
        <dsp:cNvPr id="0" name=""/>
        <dsp:cNvSpPr/>
      </dsp:nvSpPr>
      <dsp:spPr>
        <a:xfrm>
          <a:off x="71444" y="3215001"/>
          <a:ext cx="66636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7F73F52-0016-4A1C-987D-A2A1C8610831}">
      <dsp:nvSpPr>
        <dsp:cNvPr id="0" name=""/>
        <dsp:cNvSpPr/>
      </dsp:nvSpPr>
      <dsp:spPr>
        <a:xfrm>
          <a:off x="0" y="3929446"/>
          <a:ext cx="333181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Measurement and KPIs</a:t>
          </a:r>
        </a:p>
      </dsp:txBody>
      <dsp:txXfrm>
        <a:off x="737807" y="3929446"/>
        <a:ext cx="2594009" cy="714444"/>
      </dsp:txXfrm>
    </dsp:sp>
    <dsp:sp modelId="{A8329B6B-FE53-4725-969D-78DEC9DE11F4}">
      <dsp:nvSpPr>
        <dsp:cNvPr id="0" name=""/>
        <dsp:cNvSpPr/>
      </dsp:nvSpPr>
      <dsp:spPr>
        <a:xfrm>
          <a:off x="71444" y="4000890"/>
          <a:ext cx="66636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B32A9-B101-4729-80B0-E4631A5993D7}">
      <dsp:nvSpPr>
        <dsp:cNvPr id="0" name=""/>
        <dsp:cNvSpPr/>
      </dsp:nvSpPr>
      <dsp:spPr>
        <a:xfrm>
          <a:off x="3391" y="159487"/>
          <a:ext cx="2690554" cy="21524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1632984-4A58-486F-89AD-A975EAE0981A}">
      <dsp:nvSpPr>
        <dsp:cNvPr id="0" name=""/>
        <dsp:cNvSpPr/>
      </dsp:nvSpPr>
      <dsp:spPr>
        <a:xfrm>
          <a:off x="245541" y="2096686"/>
          <a:ext cx="2394593" cy="753355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b="1" kern="1200" dirty="0"/>
            <a:t>Growth: </a:t>
          </a:r>
          <a:r>
            <a:rPr lang="en-US" sz="1100" b="0" i="0" kern="1200" dirty="0"/>
            <a:t>Accelerating growth in strategic business segments</a:t>
          </a:r>
          <a:endParaRPr lang="en-US" sz="1100" kern="1200" dirty="0"/>
        </a:p>
      </dsp:txBody>
      <dsp:txXfrm>
        <a:off x="245541" y="2096686"/>
        <a:ext cx="2394593" cy="753355"/>
      </dsp:txXfrm>
    </dsp:sp>
    <dsp:sp modelId="{67E10ACC-A835-4376-A447-9900A294334B}">
      <dsp:nvSpPr>
        <dsp:cNvPr id="0" name=""/>
        <dsp:cNvSpPr/>
      </dsp:nvSpPr>
      <dsp:spPr>
        <a:xfrm>
          <a:off x="2963001" y="159487"/>
          <a:ext cx="2690554" cy="215244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18817D3-57D8-4069-BA8F-0E16493C4DB7}">
      <dsp:nvSpPr>
        <dsp:cNvPr id="0" name=""/>
        <dsp:cNvSpPr/>
      </dsp:nvSpPr>
      <dsp:spPr>
        <a:xfrm>
          <a:off x="3205151" y="2096686"/>
          <a:ext cx="2394593" cy="753355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b="1" kern="1200" dirty="0"/>
            <a:t>Customer</a:t>
          </a:r>
          <a:r>
            <a:rPr lang="en-CA" sz="1100" kern="1200" dirty="0"/>
            <a:t>: </a:t>
          </a:r>
          <a:r>
            <a:rPr lang="en-US" sz="1100" b="0" i="0" kern="1200" dirty="0"/>
            <a:t>Digitally-led customer experience and serving more needs</a:t>
          </a:r>
          <a:endParaRPr lang="en-US" sz="1100" kern="1200" dirty="0"/>
        </a:p>
      </dsp:txBody>
      <dsp:txXfrm>
        <a:off x="3205151" y="2096686"/>
        <a:ext cx="2394593" cy="753355"/>
      </dsp:txXfrm>
    </dsp:sp>
    <dsp:sp modelId="{00562FED-95D0-40A4-9C71-83727A4CBA0C}">
      <dsp:nvSpPr>
        <dsp:cNvPr id="0" name=""/>
        <dsp:cNvSpPr/>
      </dsp:nvSpPr>
      <dsp:spPr>
        <a:xfrm>
          <a:off x="5922611" y="159487"/>
          <a:ext cx="2690554" cy="21524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A1A4FDC-B850-44F5-9923-62C01B0ADB46}">
      <dsp:nvSpPr>
        <dsp:cNvPr id="0" name=""/>
        <dsp:cNvSpPr/>
      </dsp:nvSpPr>
      <dsp:spPr>
        <a:xfrm>
          <a:off x="6164761" y="2096686"/>
          <a:ext cx="2394593" cy="753355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b="1" kern="1200" dirty="0"/>
            <a:t>Efficiency</a:t>
          </a:r>
          <a:r>
            <a:rPr lang="en-CA" sz="1100" kern="1200" dirty="0"/>
            <a:t>: </a:t>
          </a:r>
          <a:r>
            <a:rPr lang="en-US" sz="1100" b="0" i="0" kern="1200" dirty="0"/>
            <a:t>Top quartile efficiency with synergies from our model, and technology at the core</a:t>
          </a:r>
          <a:endParaRPr lang="en-US" sz="1100" kern="1200" dirty="0"/>
        </a:p>
      </dsp:txBody>
      <dsp:txXfrm>
        <a:off x="6164761" y="2096686"/>
        <a:ext cx="2394593" cy="753355"/>
      </dsp:txXfrm>
    </dsp:sp>
    <dsp:sp modelId="{FA645C9B-0C02-48DA-A09F-00342FD4278F}">
      <dsp:nvSpPr>
        <dsp:cNvPr id="0" name=""/>
        <dsp:cNvSpPr/>
      </dsp:nvSpPr>
      <dsp:spPr>
        <a:xfrm>
          <a:off x="8882221" y="159487"/>
          <a:ext cx="2690554" cy="215244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EE9D6B0-E7B2-4024-878C-7729E7CD23ED}">
      <dsp:nvSpPr>
        <dsp:cNvPr id="0" name=""/>
        <dsp:cNvSpPr/>
      </dsp:nvSpPr>
      <dsp:spPr>
        <a:xfrm>
          <a:off x="9124371" y="2096686"/>
          <a:ext cx="2394593" cy="753355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b="1" kern="1200" dirty="0"/>
            <a:t>Sustainability</a:t>
          </a:r>
          <a:r>
            <a:rPr lang="en-CA" sz="1100" kern="1200" dirty="0"/>
            <a:t>: </a:t>
          </a:r>
          <a:r>
            <a:rPr lang="en-US" sz="1100" b="0" i="0" kern="1200" dirty="0"/>
            <a:t>Committed to climate and social action</a:t>
          </a:r>
          <a:endParaRPr lang="en-US" sz="1100" kern="1200" dirty="0"/>
        </a:p>
      </dsp:txBody>
      <dsp:txXfrm>
        <a:off x="9124371" y="2096686"/>
        <a:ext cx="2394593" cy="7533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77A0F-8C0B-46B3-82EE-3CE9124D4A1F}">
      <dsp:nvSpPr>
        <dsp:cNvPr id="0" name=""/>
        <dsp:cNvSpPr/>
      </dsp:nvSpPr>
      <dsp:spPr>
        <a:xfrm>
          <a:off x="0" y="0"/>
          <a:ext cx="3689667" cy="714444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Different Objectives</a:t>
          </a:r>
        </a:p>
      </dsp:txBody>
      <dsp:txXfrm>
        <a:off x="809377" y="0"/>
        <a:ext cx="2880289" cy="714444"/>
      </dsp:txXfrm>
    </dsp:sp>
    <dsp:sp modelId="{2A7EF17F-58D7-49C6-94E8-70CAB47705A0}">
      <dsp:nvSpPr>
        <dsp:cNvPr id="0" name=""/>
        <dsp:cNvSpPr/>
      </dsp:nvSpPr>
      <dsp:spPr>
        <a:xfrm>
          <a:off x="71444" y="71444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BACB17-EA0A-4FD2-9262-0C525504408D}">
      <dsp:nvSpPr>
        <dsp:cNvPr id="0" name=""/>
        <dsp:cNvSpPr/>
      </dsp:nvSpPr>
      <dsp:spPr>
        <a:xfrm>
          <a:off x="0" y="785889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Resource Allocation</a:t>
          </a:r>
        </a:p>
      </dsp:txBody>
      <dsp:txXfrm>
        <a:off x="809377" y="785889"/>
        <a:ext cx="2880289" cy="714444"/>
      </dsp:txXfrm>
    </dsp:sp>
    <dsp:sp modelId="{81BB54DA-3F4D-49A0-98F2-BAD309BEBE3A}">
      <dsp:nvSpPr>
        <dsp:cNvPr id="0" name=""/>
        <dsp:cNvSpPr/>
      </dsp:nvSpPr>
      <dsp:spPr>
        <a:xfrm>
          <a:off x="71444" y="857333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4B6D4FC-EE56-44A0-BF62-59241089C181}">
      <dsp:nvSpPr>
        <dsp:cNvPr id="0" name=""/>
        <dsp:cNvSpPr/>
      </dsp:nvSpPr>
      <dsp:spPr>
        <a:xfrm>
          <a:off x="0" y="1571778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Cultural Differences</a:t>
          </a:r>
        </a:p>
      </dsp:txBody>
      <dsp:txXfrm>
        <a:off x="809377" y="1571778"/>
        <a:ext cx="2880289" cy="714444"/>
      </dsp:txXfrm>
    </dsp:sp>
    <dsp:sp modelId="{A8E85E52-AA47-4007-B6C6-2163BC206749}">
      <dsp:nvSpPr>
        <dsp:cNvPr id="0" name=""/>
        <dsp:cNvSpPr/>
      </dsp:nvSpPr>
      <dsp:spPr>
        <a:xfrm>
          <a:off x="71444" y="1643222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8B2F190-6268-4E75-AB99-E2853F505809}">
      <dsp:nvSpPr>
        <dsp:cNvPr id="0" name=""/>
        <dsp:cNvSpPr/>
      </dsp:nvSpPr>
      <dsp:spPr>
        <a:xfrm>
          <a:off x="0" y="2357667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Data Accessibility</a:t>
          </a:r>
        </a:p>
      </dsp:txBody>
      <dsp:txXfrm>
        <a:off x="809377" y="2357667"/>
        <a:ext cx="2880289" cy="714444"/>
      </dsp:txXfrm>
    </dsp:sp>
    <dsp:sp modelId="{1685DBC3-9621-4419-8D6E-51E63C216A4B}">
      <dsp:nvSpPr>
        <dsp:cNvPr id="0" name=""/>
        <dsp:cNvSpPr/>
      </dsp:nvSpPr>
      <dsp:spPr>
        <a:xfrm>
          <a:off x="71444" y="2429112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DB964E5-3C05-434B-9C27-4434231F7DEF}">
      <dsp:nvSpPr>
        <dsp:cNvPr id="0" name=""/>
        <dsp:cNvSpPr/>
      </dsp:nvSpPr>
      <dsp:spPr>
        <a:xfrm>
          <a:off x="0" y="3143556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Change Management</a:t>
          </a:r>
        </a:p>
      </dsp:txBody>
      <dsp:txXfrm>
        <a:off x="809377" y="3143556"/>
        <a:ext cx="2880289" cy="714444"/>
      </dsp:txXfrm>
    </dsp:sp>
    <dsp:sp modelId="{94932F96-C2C6-433F-8059-715CF132D4A0}">
      <dsp:nvSpPr>
        <dsp:cNvPr id="0" name=""/>
        <dsp:cNvSpPr/>
      </dsp:nvSpPr>
      <dsp:spPr>
        <a:xfrm>
          <a:off x="71444" y="3215001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7F73F52-0016-4A1C-987D-A2A1C8610831}">
      <dsp:nvSpPr>
        <dsp:cNvPr id="0" name=""/>
        <dsp:cNvSpPr/>
      </dsp:nvSpPr>
      <dsp:spPr>
        <a:xfrm>
          <a:off x="0" y="3929446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Measurement and KPIs</a:t>
          </a:r>
        </a:p>
      </dsp:txBody>
      <dsp:txXfrm>
        <a:off x="809377" y="3929446"/>
        <a:ext cx="2880289" cy="714444"/>
      </dsp:txXfrm>
    </dsp:sp>
    <dsp:sp modelId="{A8329B6B-FE53-4725-969D-78DEC9DE11F4}">
      <dsp:nvSpPr>
        <dsp:cNvPr id="0" name=""/>
        <dsp:cNvSpPr/>
      </dsp:nvSpPr>
      <dsp:spPr>
        <a:xfrm>
          <a:off x="71444" y="4000890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0F016-447B-455F-9CB7-73ABDAB078D8}">
      <dsp:nvSpPr>
        <dsp:cNvPr id="0" name=""/>
        <dsp:cNvSpPr/>
      </dsp:nvSpPr>
      <dsp:spPr>
        <a:xfrm>
          <a:off x="0" y="15158"/>
          <a:ext cx="5035550" cy="692640"/>
        </a:xfrm>
        <a:prstGeom prst="roundRect">
          <a:avLst/>
        </a:prstGeom>
        <a:solidFill>
          <a:schemeClr val="bg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/>
            <a:t>Rank Use Cases on </a:t>
          </a:r>
          <a:r>
            <a:rPr lang="en-CA" sz="1600" b="1" kern="1200" dirty="0"/>
            <a:t>business value &amp; strategic alignment</a:t>
          </a:r>
          <a:endParaRPr lang="en-US" sz="1600" b="1" kern="1200" dirty="0"/>
        </a:p>
      </dsp:txBody>
      <dsp:txXfrm>
        <a:off x="33812" y="48970"/>
        <a:ext cx="4967926" cy="625016"/>
      </dsp:txXfrm>
    </dsp:sp>
    <dsp:sp modelId="{2147DDA8-F30C-4F0A-9DFB-E00B5DEB8C17}">
      <dsp:nvSpPr>
        <dsp:cNvPr id="0" name=""/>
        <dsp:cNvSpPr/>
      </dsp:nvSpPr>
      <dsp:spPr>
        <a:xfrm>
          <a:off x="0" y="814358"/>
          <a:ext cx="5035550" cy="692640"/>
        </a:xfrm>
        <a:prstGeom prst="roundRect">
          <a:avLst/>
        </a:prstGeom>
        <a:solidFill>
          <a:schemeClr val="bg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/>
            <a:t>Get executive buy-in </a:t>
          </a:r>
          <a:r>
            <a:rPr lang="en-CA" sz="1600" kern="1200" dirty="0"/>
            <a:t>on data strategy priorities</a:t>
          </a:r>
          <a:endParaRPr lang="en-US" sz="1600" kern="1200" dirty="0"/>
        </a:p>
      </dsp:txBody>
      <dsp:txXfrm>
        <a:off x="33812" y="848170"/>
        <a:ext cx="4967926" cy="6250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77A0F-8C0B-46B3-82EE-3CE9124D4A1F}">
      <dsp:nvSpPr>
        <dsp:cNvPr id="0" name=""/>
        <dsp:cNvSpPr/>
      </dsp:nvSpPr>
      <dsp:spPr>
        <a:xfrm>
          <a:off x="0" y="0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Different Objectives</a:t>
          </a:r>
        </a:p>
      </dsp:txBody>
      <dsp:txXfrm>
        <a:off x="809377" y="0"/>
        <a:ext cx="2880289" cy="714444"/>
      </dsp:txXfrm>
    </dsp:sp>
    <dsp:sp modelId="{2A7EF17F-58D7-49C6-94E8-70CAB47705A0}">
      <dsp:nvSpPr>
        <dsp:cNvPr id="0" name=""/>
        <dsp:cNvSpPr/>
      </dsp:nvSpPr>
      <dsp:spPr>
        <a:xfrm>
          <a:off x="71444" y="71444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BACB17-EA0A-4FD2-9262-0C525504408D}">
      <dsp:nvSpPr>
        <dsp:cNvPr id="0" name=""/>
        <dsp:cNvSpPr/>
      </dsp:nvSpPr>
      <dsp:spPr>
        <a:xfrm>
          <a:off x="0" y="785889"/>
          <a:ext cx="3689667" cy="714444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Resource Allocation</a:t>
          </a:r>
        </a:p>
      </dsp:txBody>
      <dsp:txXfrm>
        <a:off x="809377" y="785889"/>
        <a:ext cx="2880289" cy="714444"/>
      </dsp:txXfrm>
    </dsp:sp>
    <dsp:sp modelId="{81BB54DA-3F4D-49A0-98F2-BAD309BEBE3A}">
      <dsp:nvSpPr>
        <dsp:cNvPr id="0" name=""/>
        <dsp:cNvSpPr/>
      </dsp:nvSpPr>
      <dsp:spPr>
        <a:xfrm>
          <a:off x="71444" y="857333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4B6D4FC-EE56-44A0-BF62-59241089C181}">
      <dsp:nvSpPr>
        <dsp:cNvPr id="0" name=""/>
        <dsp:cNvSpPr/>
      </dsp:nvSpPr>
      <dsp:spPr>
        <a:xfrm>
          <a:off x="0" y="1571778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Cultural Differences</a:t>
          </a:r>
        </a:p>
      </dsp:txBody>
      <dsp:txXfrm>
        <a:off x="809377" y="1571778"/>
        <a:ext cx="2880289" cy="714444"/>
      </dsp:txXfrm>
    </dsp:sp>
    <dsp:sp modelId="{A8E85E52-AA47-4007-B6C6-2163BC206749}">
      <dsp:nvSpPr>
        <dsp:cNvPr id="0" name=""/>
        <dsp:cNvSpPr/>
      </dsp:nvSpPr>
      <dsp:spPr>
        <a:xfrm>
          <a:off x="71444" y="1643222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8B2F190-6268-4E75-AB99-E2853F505809}">
      <dsp:nvSpPr>
        <dsp:cNvPr id="0" name=""/>
        <dsp:cNvSpPr/>
      </dsp:nvSpPr>
      <dsp:spPr>
        <a:xfrm>
          <a:off x="0" y="2357667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Data Accessibility</a:t>
          </a:r>
        </a:p>
      </dsp:txBody>
      <dsp:txXfrm>
        <a:off x="809377" y="2357667"/>
        <a:ext cx="2880289" cy="714444"/>
      </dsp:txXfrm>
    </dsp:sp>
    <dsp:sp modelId="{1685DBC3-9621-4419-8D6E-51E63C216A4B}">
      <dsp:nvSpPr>
        <dsp:cNvPr id="0" name=""/>
        <dsp:cNvSpPr/>
      </dsp:nvSpPr>
      <dsp:spPr>
        <a:xfrm>
          <a:off x="71444" y="2429112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DB964E5-3C05-434B-9C27-4434231F7DEF}">
      <dsp:nvSpPr>
        <dsp:cNvPr id="0" name=""/>
        <dsp:cNvSpPr/>
      </dsp:nvSpPr>
      <dsp:spPr>
        <a:xfrm>
          <a:off x="0" y="3143556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Change Management</a:t>
          </a:r>
        </a:p>
      </dsp:txBody>
      <dsp:txXfrm>
        <a:off x="809377" y="3143556"/>
        <a:ext cx="2880289" cy="714444"/>
      </dsp:txXfrm>
    </dsp:sp>
    <dsp:sp modelId="{94932F96-C2C6-433F-8059-715CF132D4A0}">
      <dsp:nvSpPr>
        <dsp:cNvPr id="0" name=""/>
        <dsp:cNvSpPr/>
      </dsp:nvSpPr>
      <dsp:spPr>
        <a:xfrm>
          <a:off x="71444" y="3215001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7F73F52-0016-4A1C-987D-A2A1C8610831}">
      <dsp:nvSpPr>
        <dsp:cNvPr id="0" name=""/>
        <dsp:cNvSpPr/>
      </dsp:nvSpPr>
      <dsp:spPr>
        <a:xfrm>
          <a:off x="0" y="3929446"/>
          <a:ext cx="3689667" cy="71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Measurement and KPIs</a:t>
          </a:r>
        </a:p>
      </dsp:txBody>
      <dsp:txXfrm>
        <a:off x="809377" y="3929446"/>
        <a:ext cx="2880289" cy="714444"/>
      </dsp:txXfrm>
    </dsp:sp>
    <dsp:sp modelId="{A8329B6B-FE53-4725-969D-78DEC9DE11F4}">
      <dsp:nvSpPr>
        <dsp:cNvPr id="0" name=""/>
        <dsp:cNvSpPr/>
      </dsp:nvSpPr>
      <dsp:spPr>
        <a:xfrm>
          <a:off x="71444" y="4000890"/>
          <a:ext cx="737933" cy="5715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0F016-447B-455F-9CB7-73ABDAB078D8}">
      <dsp:nvSpPr>
        <dsp:cNvPr id="0" name=""/>
        <dsp:cNvSpPr/>
      </dsp:nvSpPr>
      <dsp:spPr>
        <a:xfrm>
          <a:off x="0" y="3558"/>
          <a:ext cx="5035550" cy="673920"/>
        </a:xfrm>
        <a:prstGeom prst="roundRect">
          <a:avLst/>
        </a:prstGeom>
        <a:solidFill>
          <a:schemeClr val="bg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/>
            <a:t>Embed Use Cases </a:t>
          </a:r>
          <a:r>
            <a:rPr lang="en-CA" sz="1600" kern="1200" dirty="0"/>
            <a:t>in existing </a:t>
          </a:r>
          <a:r>
            <a:rPr lang="en-CA" sz="1600" b="0" kern="1200" dirty="0"/>
            <a:t>business initiatives first</a:t>
          </a:r>
          <a:endParaRPr lang="en-US" sz="1600" b="0" kern="1200" dirty="0"/>
        </a:p>
      </dsp:txBody>
      <dsp:txXfrm>
        <a:off x="32898" y="36456"/>
        <a:ext cx="4969754" cy="608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5E7B18-690D-62D9-F8FC-9A0DADBC54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8C9471-AFCF-79B6-6E54-873ABFE9EF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A3B08-7D79-41D1-B10C-573B721D8ADB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07BE7-5152-B8D7-75A1-FB4D024F2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36085-44B1-B18C-AC7C-063A4D1F50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7E108-F931-4D00-B106-1DE6801BD7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022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67A01-BDDE-4D2E-8F3E-445206B89DC0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6F73F-C8A2-4138-8721-7E99A10CA1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53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F73F-C8A2-4138-8721-7E99A10CA1D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992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F73F-C8A2-4138-8721-7E99A10CA1D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380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F73F-C8A2-4138-8721-7E99A10CA1D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681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F73F-C8A2-4138-8721-7E99A10CA1D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08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15459"/>
          </a:xfrm>
        </p:spPr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F73F-C8A2-4138-8721-7E99A10CA1D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089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F73F-C8A2-4138-8721-7E99A10CA1D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171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F73F-C8A2-4138-8721-7E99A10CA1D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243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F73F-C8A2-4138-8721-7E99A10CA1D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529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F73F-C8A2-4138-8721-7E99A10CA1D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121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F73F-C8A2-4138-8721-7E99A10CA1D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472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F73F-C8A2-4138-8721-7E99A10CA1D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424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F73F-C8A2-4138-8721-7E99A10CA1D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53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3F3CECF-983C-1D7B-4726-7D5437C98932}"/>
              </a:ext>
            </a:extLst>
          </p:cNvPr>
          <p:cNvSpPr txBox="1">
            <a:spLocks/>
          </p:cNvSpPr>
          <p:nvPr userDrawn="1"/>
        </p:nvSpPr>
        <p:spPr>
          <a:xfrm flipH="1" flipV="1">
            <a:off x="-9427" y="-18854"/>
            <a:ext cx="8040687" cy="6872288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3652173 w 8109899"/>
              <a:gd name="connsiteY0" fmla="*/ 6934 h 6857673"/>
              <a:gd name="connsiteX1" fmla="*/ 8102150 w 8109899"/>
              <a:gd name="connsiteY1" fmla="*/ 8710 h 6857673"/>
              <a:gd name="connsiteX2" fmla="*/ 8109899 w 8109899"/>
              <a:gd name="connsiteY2" fmla="*/ 6210534 h 6857673"/>
              <a:gd name="connsiteX3" fmla="*/ 76280 w 8109899"/>
              <a:gd name="connsiteY3" fmla="*/ 6857673 h 6857673"/>
              <a:gd name="connsiteX4" fmla="*/ 2086488 w 8109899"/>
              <a:gd name="connsiteY4" fmla="*/ 2579732 h 6857673"/>
              <a:gd name="connsiteX5" fmla="*/ 3652173 w 8109899"/>
              <a:gd name="connsiteY5" fmla="*/ 6934 h 6857673"/>
              <a:gd name="connsiteX0" fmla="*/ 3652173 w 8116384"/>
              <a:gd name="connsiteY0" fmla="*/ 6934 h 6878500"/>
              <a:gd name="connsiteX1" fmla="*/ 8102150 w 8116384"/>
              <a:gd name="connsiteY1" fmla="*/ 8710 h 6878500"/>
              <a:gd name="connsiteX2" fmla="*/ 8116384 w 8116384"/>
              <a:gd name="connsiteY2" fmla="*/ 6878500 h 6878500"/>
              <a:gd name="connsiteX3" fmla="*/ 76280 w 8116384"/>
              <a:gd name="connsiteY3" fmla="*/ 6857673 h 6878500"/>
              <a:gd name="connsiteX4" fmla="*/ 2086488 w 8116384"/>
              <a:gd name="connsiteY4" fmla="*/ 2579732 h 6878500"/>
              <a:gd name="connsiteX5" fmla="*/ 3652173 w 8116384"/>
              <a:gd name="connsiteY5" fmla="*/ 6934 h 6878500"/>
              <a:gd name="connsiteX0" fmla="*/ 4500050 w 8121197"/>
              <a:gd name="connsiteY0" fmla="*/ 8356 h 6873437"/>
              <a:gd name="connsiteX1" fmla="*/ 8106963 w 8121197"/>
              <a:gd name="connsiteY1" fmla="*/ 3647 h 6873437"/>
              <a:gd name="connsiteX2" fmla="*/ 8121197 w 8121197"/>
              <a:gd name="connsiteY2" fmla="*/ 6873437 h 6873437"/>
              <a:gd name="connsiteX3" fmla="*/ 81093 w 8121197"/>
              <a:gd name="connsiteY3" fmla="*/ 6852610 h 6873437"/>
              <a:gd name="connsiteX4" fmla="*/ 2091301 w 8121197"/>
              <a:gd name="connsiteY4" fmla="*/ 2574669 h 6873437"/>
              <a:gd name="connsiteX5" fmla="*/ 4500050 w 8121197"/>
              <a:gd name="connsiteY5" fmla="*/ 8356 h 6873437"/>
              <a:gd name="connsiteX0" fmla="*/ 4494764 w 8115911"/>
              <a:gd name="connsiteY0" fmla="*/ 122173 h 6987254"/>
              <a:gd name="connsiteX1" fmla="*/ 8101677 w 8115911"/>
              <a:gd name="connsiteY1" fmla="*/ 117464 h 6987254"/>
              <a:gd name="connsiteX2" fmla="*/ 8115911 w 8115911"/>
              <a:gd name="connsiteY2" fmla="*/ 6987254 h 6987254"/>
              <a:gd name="connsiteX3" fmla="*/ 75807 w 8115911"/>
              <a:gd name="connsiteY3" fmla="*/ 6966427 h 6987254"/>
              <a:gd name="connsiteX4" fmla="*/ 2235173 w 8115911"/>
              <a:gd name="connsiteY4" fmla="*/ 1767601 h 6987254"/>
              <a:gd name="connsiteX5" fmla="*/ 4494764 w 8115911"/>
              <a:gd name="connsiteY5" fmla="*/ 122173 h 6987254"/>
              <a:gd name="connsiteX0" fmla="*/ 4494970 w 8116117"/>
              <a:gd name="connsiteY0" fmla="*/ 122173 h 6987254"/>
              <a:gd name="connsiteX1" fmla="*/ 8101883 w 8116117"/>
              <a:gd name="connsiteY1" fmla="*/ 117464 h 6987254"/>
              <a:gd name="connsiteX2" fmla="*/ 8116117 w 8116117"/>
              <a:gd name="connsiteY2" fmla="*/ 6987254 h 6987254"/>
              <a:gd name="connsiteX3" fmla="*/ 76013 w 8116117"/>
              <a:gd name="connsiteY3" fmla="*/ 6966427 h 6987254"/>
              <a:gd name="connsiteX4" fmla="*/ 2235379 w 8116117"/>
              <a:gd name="connsiteY4" fmla="*/ 1767601 h 6987254"/>
              <a:gd name="connsiteX5" fmla="*/ 4494970 w 8116117"/>
              <a:gd name="connsiteY5" fmla="*/ 122173 h 6987254"/>
              <a:gd name="connsiteX0" fmla="*/ 4418957 w 8040104"/>
              <a:gd name="connsiteY0" fmla="*/ 122173 h 6987254"/>
              <a:gd name="connsiteX1" fmla="*/ 8025870 w 8040104"/>
              <a:gd name="connsiteY1" fmla="*/ 117464 h 6987254"/>
              <a:gd name="connsiteX2" fmla="*/ 8040104 w 8040104"/>
              <a:gd name="connsiteY2" fmla="*/ 6987254 h 6987254"/>
              <a:gd name="connsiteX3" fmla="*/ 0 w 8040104"/>
              <a:gd name="connsiteY3" fmla="*/ 6966427 h 6987254"/>
              <a:gd name="connsiteX4" fmla="*/ 2159366 w 8040104"/>
              <a:gd name="connsiteY4" fmla="*/ 1767601 h 6987254"/>
              <a:gd name="connsiteX5" fmla="*/ 4418957 w 8040104"/>
              <a:gd name="connsiteY5" fmla="*/ 122173 h 6987254"/>
              <a:gd name="connsiteX0" fmla="*/ 4418957 w 8040104"/>
              <a:gd name="connsiteY0" fmla="*/ 122173 h 6987254"/>
              <a:gd name="connsiteX1" fmla="*/ 8025870 w 8040104"/>
              <a:gd name="connsiteY1" fmla="*/ 117464 h 6987254"/>
              <a:gd name="connsiteX2" fmla="*/ 8040104 w 8040104"/>
              <a:gd name="connsiteY2" fmla="*/ 6987254 h 6987254"/>
              <a:gd name="connsiteX3" fmla="*/ 0 w 8040104"/>
              <a:gd name="connsiteY3" fmla="*/ 6966427 h 6987254"/>
              <a:gd name="connsiteX4" fmla="*/ 2159366 w 8040104"/>
              <a:gd name="connsiteY4" fmla="*/ 1767601 h 6987254"/>
              <a:gd name="connsiteX5" fmla="*/ 4418957 w 8040104"/>
              <a:gd name="connsiteY5" fmla="*/ 122173 h 6987254"/>
              <a:gd name="connsiteX0" fmla="*/ 4418957 w 8040104"/>
              <a:gd name="connsiteY0" fmla="*/ 116890 h 6981971"/>
              <a:gd name="connsiteX1" fmla="*/ 8025870 w 8040104"/>
              <a:gd name="connsiteY1" fmla="*/ 112181 h 6981971"/>
              <a:gd name="connsiteX2" fmla="*/ 8040104 w 8040104"/>
              <a:gd name="connsiteY2" fmla="*/ 6981971 h 6981971"/>
              <a:gd name="connsiteX3" fmla="*/ 0 w 8040104"/>
              <a:gd name="connsiteY3" fmla="*/ 6961144 h 6981971"/>
              <a:gd name="connsiteX4" fmla="*/ 2859757 w 8040104"/>
              <a:gd name="connsiteY4" fmla="*/ 1690982 h 6981971"/>
              <a:gd name="connsiteX5" fmla="*/ 4418957 w 8040104"/>
              <a:gd name="connsiteY5" fmla="*/ 116890 h 6981971"/>
              <a:gd name="connsiteX0" fmla="*/ 4418957 w 8040104"/>
              <a:gd name="connsiteY0" fmla="*/ 112567 h 6977648"/>
              <a:gd name="connsiteX1" fmla="*/ 8025870 w 8040104"/>
              <a:gd name="connsiteY1" fmla="*/ 107858 h 6977648"/>
              <a:gd name="connsiteX2" fmla="*/ 8040104 w 8040104"/>
              <a:gd name="connsiteY2" fmla="*/ 6977648 h 6977648"/>
              <a:gd name="connsiteX3" fmla="*/ 0 w 8040104"/>
              <a:gd name="connsiteY3" fmla="*/ 6956821 h 6977648"/>
              <a:gd name="connsiteX4" fmla="*/ 2230702 w 8040104"/>
              <a:gd name="connsiteY4" fmla="*/ 1628293 h 6977648"/>
              <a:gd name="connsiteX5" fmla="*/ 4418957 w 8040104"/>
              <a:gd name="connsiteY5" fmla="*/ 112567 h 6977648"/>
              <a:gd name="connsiteX0" fmla="*/ 4418957 w 8040104"/>
              <a:gd name="connsiteY0" fmla="*/ 112567 h 6977648"/>
              <a:gd name="connsiteX1" fmla="*/ 8025870 w 8040104"/>
              <a:gd name="connsiteY1" fmla="*/ 107858 h 6977648"/>
              <a:gd name="connsiteX2" fmla="*/ 8040104 w 8040104"/>
              <a:gd name="connsiteY2" fmla="*/ 6977648 h 6977648"/>
              <a:gd name="connsiteX3" fmla="*/ 0 w 8040104"/>
              <a:gd name="connsiteY3" fmla="*/ 6956821 h 6977648"/>
              <a:gd name="connsiteX4" fmla="*/ 2230702 w 8040104"/>
              <a:gd name="connsiteY4" fmla="*/ 1628293 h 6977648"/>
              <a:gd name="connsiteX5" fmla="*/ 4418957 w 8040104"/>
              <a:gd name="connsiteY5" fmla="*/ 112567 h 6977648"/>
              <a:gd name="connsiteX0" fmla="*/ 4418957 w 8040104"/>
              <a:gd name="connsiteY0" fmla="*/ 112567 h 6977648"/>
              <a:gd name="connsiteX1" fmla="*/ 8025870 w 8040104"/>
              <a:gd name="connsiteY1" fmla="*/ 107858 h 6977648"/>
              <a:gd name="connsiteX2" fmla="*/ 8040104 w 8040104"/>
              <a:gd name="connsiteY2" fmla="*/ 6977648 h 6977648"/>
              <a:gd name="connsiteX3" fmla="*/ 0 w 8040104"/>
              <a:gd name="connsiteY3" fmla="*/ 6956821 h 6977648"/>
              <a:gd name="connsiteX4" fmla="*/ 2230702 w 8040104"/>
              <a:gd name="connsiteY4" fmla="*/ 1628293 h 6977648"/>
              <a:gd name="connsiteX5" fmla="*/ 4418957 w 8040104"/>
              <a:gd name="connsiteY5" fmla="*/ 112567 h 6977648"/>
              <a:gd name="connsiteX0" fmla="*/ 4418957 w 8040104"/>
              <a:gd name="connsiteY0" fmla="*/ 141388 h 7006469"/>
              <a:gd name="connsiteX1" fmla="*/ 8025870 w 8040104"/>
              <a:gd name="connsiteY1" fmla="*/ 136679 h 7006469"/>
              <a:gd name="connsiteX2" fmla="*/ 8040104 w 8040104"/>
              <a:gd name="connsiteY2" fmla="*/ 7006469 h 7006469"/>
              <a:gd name="connsiteX3" fmla="*/ 0 w 8040104"/>
              <a:gd name="connsiteY3" fmla="*/ 6985642 h 7006469"/>
              <a:gd name="connsiteX4" fmla="*/ 2217731 w 8040104"/>
              <a:gd name="connsiteY4" fmla="*/ 2046220 h 7006469"/>
              <a:gd name="connsiteX5" fmla="*/ 4418957 w 8040104"/>
              <a:gd name="connsiteY5" fmla="*/ 141388 h 7006469"/>
              <a:gd name="connsiteX0" fmla="*/ 4418957 w 8040104"/>
              <a:gd name="connsiteY0" fmla="*/ 4709 h 6869790"/>
              <a:gd name="connsiteX1" fmla="*/ 8025870 w 8040104"/>
              <a:gd name="connsiteY1" fmla="*/ 0 h 6869790"/>
              <a:gd name="connsiteX2" fmla="*/ 8040104 w 8040104"/>
              <a:gd name="connsiteY2" fmla="*/ 6869790 h 6869790"/>
              <a:gd name="connsiteX3" fmla="*/ 0 w 8040104"/>
              <a:gd name="connsiteY3" fmla="*/ 6848963 h 6869790"/>
              <a:gd name="connsiteX4" fmla="*/ 2217731 w 8040104"/>
              <a:gd name="connsiteY4" fmla="*/ 1909541 h 6869790"/>
              <a:gd name="connsiteX5" fmla="*/ 4418957 w 8040104"/>
              <a:gd name="connsiteY5" fmla="*/ 4709 h 6869790"/>
              <a:gd name="connsiteX0" fmla="*/ 4470838 w 8040104"/>
              <a:gd name="connsiteY0" fmla="*/ 0 h 6988298"/>
              <a:gd name="connsiteX1" fmla="*/ 8025870 w 8040104"/>
              <a:gd name="connsiteY1" fmla="*/ 118508 h 6988298"/>
              <a:gd name="connsiteX2" fmla="*/ 8040104 w 8040104"/>
              <a:gd name="connsiteY2" fmla="*/ 6988298 h 6988298"/>
              <a:gd name="connsiteX3" fmla="*/ 0 w 8040104"/>
              <a:gd name="connsiteY3" fmla="*/ 6967471 h 6988298"/>
              <a:gd name="connsiteX4" fmla="*/ 2217731 w 8040104"/>
              <a:gd name="connsiteY4" fmla="*/ 2028049 h 6988298"/>
              <a:gd name="connsiteX5" fmla="*/ 4470838 w 8040104"/>
              <a:gd name="connsiteY5" fmla="*/ 0 h 6988298"/>
              <a:gd name="connsiteX0" fmla="*/ 4470838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217731 w 8040104"/>
              <a:gd name="connsiteY4" fmla="*/ 1930772 h 6891021"/>
              <a:gd name="connsiteX5" fmla="*/ 4470838 w 8040104"/>
              <a:gd name="connsiteY5" fmla="*/ 0 h 6891021"/>
              <a:gd name="connsiteX0" fmla="*/ 4470838 w 8040104"/>
              <a:gd name="connsiteY0" fmla="*/ 127550 h 7018571"/>
              <a:gd name="connsiteX1" fmla="*/ 8025870 w 8040104"/>
              <a:gd name="connsiteY1" fmla="*/ 148781 h 7018571"/>
              <a:gd name="connsiteX2" fmla="*/ 8040104 w 8040104"/>
              <a:gd name="connsiteY2" fmla="*/ 7018571 h 7018571"/>
              <a:gd name="connsiteX3" fmla="*/ 0 w 8040104"/>
              <a:gd name="connsiteY3" fmla="*/ 6997744 h 7018571"/>
              <a:gd name="connsiteX4" fmla="*/ 2120454 w 8040104"/>
              <a:gd name="connsiteY4" fmla="*/ 1922135 h 7018571"/>
              <a:gd name="connsiteX5" fmla="*/ 4470838 w 8040104"/>
              <a:gd name="connsiteY5" fmla="*/ 127550 h 7018571"/>
              <a:gd name="connsiteX0" fmla="*/ 4470838 w 8040104"/>
              <a:gd name="connsiteY0" fmla="*/ 127550 h 7018571"/>
              <a:gd name="connsiteX1" fmla="*/ 8025870 w 8040104"/>
              <a:gd name="connsiteY1" fmla="*/ 148781 h 7018571"/>
              <a:gd name="connsiteX2" fmla="*/ 8040104 w 8040104"/>
              <a:gd name="connsiteY2" fmla="*/ 7018571 h 7018571"/>
              <a:gd name="connsiteX3" fmla="*/ 0 w 8040104"/>
              <a:gd name="connsiteY3" fmla="*/ 6997744 h 7018571"/>
              <a:gd name="connsiteX4" fmla="*/ 2120454 w 8040104"/>
              <a:gd name="connsiteY4" fmla="*/ 1922135 h 7018571"/>
              <a:gd name="connsiteX5" fmla="*/ 4470838 w 8040104"/>
              <a:gd name="connsiteY5" fmla="*/ 127550 h 7018571"/>
              <a:gd name="connsiteX0" fmla="*/ 4470838 w 8040104"/>
              <a:gd name="connsiteY0" fmla="*/ 127550 h 7018571"/>
              <a:gd name="connsiteX1" fmla="*/ 8025870 w 8040104"/>
              <a:gd name="connsiteY1" fmla="*/ 148781 h 7018571"/>
              <a:gd name="connsiteX2" fmla="*/ 8040104 w 8040104"/>
              <a:gd name="connsiteY2" fmla="*/ 7018571 h 7018571"/>
              <a:gd name="connsiteX3" fmla="*/ 0 w 8040104"/>
              <a:gd name="connsiteY3" fmla="*/ 6997744 h 7018571"/>
              <a:gd name="connsiteX4" fmla="*/ 2120454 w 8040104"/>
              <a:gd name="connsiteY4" fmla="*/ 1922135 h 7018571"/>
              <a:gd name="connsiteX5" fmla="*/ 4470838 w 8040104"/>
              <a:gd name="connsiteY5" fmla="*/ 127550 h 7018571"/>
              <a:gd name="connsiteX0" fmla="*/ 4470838 w 8040104"/>
              <a:gd name="connsiteY0" fmla="*/ 127550 h 7018571"/>
              <a:gd name="connsiteX1" fmla="*/ 8025870 w 8040104"/>
              <a:gd name="connsiteY1" fmla="*/ 148781 h 7018571"/>
              <a:gd name="connsiteX2" fmla="*/ 8040104 w 8040104"/>
              <a:gd name="connsiteY2" fmla="*/ 7018571 h 7018571"/>
              <a:gd name="connsiteX3" fmla="*/ 0 w 8040104"/>
              <a:gd name="connsiteY3" fmla="*/ 6997744 h 7018571"/>
              <a:gd name="connsiteX4" fmla="*/ 2120454 w 8040104"/>
              <a:gd name="connsiteY4" fmla="*/ 1922135 h 7018571"/>
              <a:gd name="connsiteX5" fmla="*/ 4470838 w 8040104"/>
              <a:gd name="connsiteY5" fmla="*/ 127550 h 7018571"/>
              <a:gd name="connsiteX0" fmla="*/ 4470838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470838 w 8040104"/>
              <a:gd name="connsiteY5" fmla="*/ 0 h 6891021"/>
              <a:gd name="connsiteX0" fmla="*/ 4678361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678361 w 8040104"/>
              <a:gd name="connsiteY5" fmla="*/ 0 h 6891021"/>
              <a:gd name="connsiteX0" fmla="*/ 4412472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412472 w 8040104"/>
              <a:gd name="connsiteY5" fmla="*/ 0 h 6891021"/>
              <a:gd name="connsiteX0" fmla="*/ 4399501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399501 w 8040104"/>
              <a:gd name="connsiteY5" fmla="*/ 0 h 6891021"/>
              <a:gd name="connsiteX0" fmla="*/ 4399501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399501 w 8040104"/>
              <a:gd name="connsiteY5" fmla="*/ 0 h 6891021"/>
              <a:gd name="connsiteX0" fmla="*/ 4399501 w 8040104"/>
              <a:gd name="connsiteY0" fmla="*/ 160672 h 7051693"/>
              <a:gd name="connsiteX1" fmla="*/ 8025870 w 8040104"/>
              <a:gd name="connsiteY1" fmla="*/ 181903 h 7051693"/>
              <a:gd name="connsiteX2" fmla="*/ 8040104 w 8040104"/>
              <a:gd name="connsiteY2" fmla="*/ 7051693 h 7051693"/>
              <a:gd name="connsiteX3" fmla="*/ 0 w 8040104"/>
              <a:gd name="connsiteY3" fmla="*/ 7030866 h 7051693"/>
              <a:gd name="connsiteX4" fmla="*/ 2464165 w 8040104"/>
              <a:gd name="connsiteY4" fmla="*/ 2402730 h 7051693"/>
              <a:gd name="connsiteX5" fmla="*/ 4399501 w 8040104"/>
              <a:gd name="connsiteY5" fmla="*/ 160672 h 7051693"/>
              <a:gd name="connsiteX0" fmla="*/ 4399501 w 8040104"/>
              <a:gd name="connsiteY0" fmla="*/ 120352 h 7011373"/>
              <a:gd name="connsiteX1" fmla="*/ 8025870 w 8040104"/>
              <a:gd name="connsiteY1" fmla="*/ 141583 h 7011373"/>
              <a:gd name="connsiteX2" fmla="*/ 8040104 w 8040104"/>
              <a:gd name="connsiteY2" fmla="*/ 7011373 h 7011373"/>
              <a:gd name="connsiteX3" fmla="*/ 0 w 8040104"/>
              <a:gd name="connsiteY3" fmla="*/ 6990546 h 7011373"/>
              <a:gd name="connsiteX4" fmla="*/ 2172335 w 8040104"/>
              <a:gd name="connsiteY4" fmla="*/ 1817661 h 7011373"/>
              <a:gd name="connsiteX5" fmla="*/ 4399501 w 8040104"/>
              <a:gd name="connsiteY5" fmla="*/ 120352 h 7011373"/>
              <a:gd name="connsiteX0" fmla="*/ 4399501 w 8040104"/>
              <a:gd name="connsiteY0" fmla="*/ 120352 h 7011373"/>
              <a:gd name="connsiteX1" fmla="*/ 8025870 w 8040104"/>
              <a:gd name="connsiteY1" fmla="*/ 141583 h 7011373"/>
              <a:gd name="connsiteX2" fmla="*/ 8040104 w 8040104"/>
              <a:gd name="connsiteY2" fmla="*/ 7011373 h 7011373"/>
              <a:gd name="connsiteX3" fmla="*/ 0 w 8040104"/>
              <a:gd name="connsiteY3" fmla="*/ 6990546 h 7011373"/>
              <a:gd name="connsiteX4" fmla="*/ 2172335 w 8040104"/>
              <a:gd name="connsiteY4" fmla="*/ 1817661 h 7011373"/>
              <a:gd name="connsiteX5" fmla="*/ 4399501 w 8040104"/>
              <a:gd name="connsiteY5" fmla="*/ 120352 h 7011373"/>
              <a:gd name="connsiteX0" fmla="*/ 4399501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72335 w 8040104"/>
              <a:gd name="connsiteY4" fmla="*/ 1697309 h 6891021"/>
              <a:gd name="connsiteX5" fmla="*/ 4399501 w 8040104"/>
              <a:gd name="connsiteY5" fmla="*/ 0 h 6891021"/>
              <a:gd name="connsiteX0" fmla="*/ 4632965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72335 w 8040104"/>
              <a:gd name="connsiteY4" fmla="*/ 1697309 h 6891021"/>
              <a:gd name="connsiteX5" fmla="*/ 4632965 w 8040104"/>
              <a:gd name="connsiteY5" fmla="*/ 0 h 6891021"/>
              <a:gd name="connsiteX0" fmla="*/ 4509748 w 8040104"/>
              <a:gd name="connsiteY0" fmla="*/ 0 h 6878051"/>
              <a:gd name="connsiteX1" fmla="*/ 8025870 w 8040104"/>
              <a:gd name="connsiteY1" fmla="*/ 8261 h 6878051"/>
              <a:gd name="connsiteX2" fmla="*/ 8040104 w 8040104"/>
              <a:gd name="connsiteY2" fmla="*/ 6878051 h 6878051"/>
              <a:gd name="connsiteX3" fmla="*/ 0 w 8040104"/>
              <a:gd name="connsiteY3" fmla="*/ 6857224 h 6878051"/>
              <a:gd name="connsiteX4" fmla="*/ 2172335 w 8040104"/>
              <a:gd name="connsiteY4" fmla="*/ 1684339 h 6878051"/>
              <a:gd name="connsiteX5" fmla="*/ 4509748 w 8040104"/>
              <a:gd name="connsiteY5" fmla="*/ 0 h 6878051"/>
              <a:gd name="connsiteX0" fmla="*/ 4393016 w 8040104"/>
              <a:gd name="connsiteY0" fmla="*/ 0 h 6878051"/>
              <a:gd name="connsiteX1" fmla="*/ 8025870 w 8040104"/>
              <a:gd name="connsiteY1" fmla="*/ 8261 h 6878051"/>
              <a:gd name="connsiteX2" fmla="*/ 8040104 w 8040104"/>
              <a:gd name="connsiteY2" fmla="*/ 6878051 h 6878051"/>
              <a:gd name="connsiteX3" fmla="*/ 0 w 8040104"/>
              <a:gd name="connsiteY3" fmla="*/ 6857224 h 6878051"/>
              <a:gd name="connsiteX4" fmla="*/ 2172335 w 8040104"/>
              <a:gd name="connsiteY4" fmla="*/ 1684339 h 6878051"/>
              <a:gd name="connsiteX5" fmla="*/ 4393016 w 8040104"/>
              <a:gd name="connsiteY5" fmla="*/ 0 h 6878051"/>
              <a:gd name="connsiteX0" fmla="*/ 4380045 w 8040104"/>
              <a:gd name="connsiteY0" fmla="*/ 0 h 6871566"/>
              <a:gd name="connsiteX1" fmla="*/ 8025870 w 8040104"/>
              <a:gd name="connsiteY1" fmla="*/ 1776 h 6871566"/>
              <a:gd name="connsiteX2" fmla="*/ 8040104 w 8040104"/>
              <a:gd name="connsiteY2" fmla="*/ 6871566 h 6871566"/>
              <a:gd name="connsiteX3" fmla="*/ 0 w 8040104"/>
              <a:gd name="connsiteY3" fmla="*/ 6850739 h 6871566"/>
              <a:gd name="connsiteX4" fmla="*/ 2172335 w 8040104"/>
              <a:gd name="connsiteY4" fmla="*/ 1677854 h 6871566"/>
              <a:gd name="connsiteX5" fmla="*/ 4380045 w 8040104"/>
              <a:gd name="connsiteY5" fmla="*/ 0 h 6871566"/>
              <a:gd name="connsiteX0" fmla="*/ 4380045 w 8040104"/>
              <a:gd name="connsiteY0" fmla="*/ 0 h 6871566"/>
              <a:gd name="connsiteX1" fmla="*/ 8025870 w 8040104"/>
              <a:gd name="connsiteY1" fmla="*/ 1776 h 6871566"/>
              <a:gd name="connsiteX2" fmla="*/ 8040104 w 8040104"/>
              <a:gd name="connsiteY2" fmla="*/ 6871566 h 6871566"/>
              <a:gd name="connsiteX3" fmla="*/ 0 w 8040104"/>
              <a:gd name="connsiteY3" fmla="*/ 6850739 h 6871566"/>
              <a:gd name="connsiteX4" fmla="*/ 2172335 w 8040104"/>
              <a:gd name="connsiteY4" fmla="*/ 1677854 h 6871566"/>
              <a:gd name="connsiteX5" fmla="*/ 4380045 w 8040104"/>
              <a:gd name="connsiteY5" fmla="*/ 0 h 6871566"/>
              <a:gd name="connsiteX0" fmla="*/ 4380045 w 8040104"/>
              <a:gd name="connsiteY0" fmla="*/ 0 h 6871566"/>
              <a:gd name="connsiteX1" fmla="*/ 8025870 w 8040104"/>
              <a:gd name="connsiteY1" fmla="*/ 1776 h 6871566"/>
              <a:gd name="connsiteX2" fmla="*/ 8040104 w 8040104"/>
              <a:gd name="connsiteY2" fmla="*/ 6871566 h 6871566"/>
              <a:gd name="connsiteX3" fmla="*/ 0 w 8040104"/>
              <a:gd name="connsiteY3" fmla="*/ 6850739 h 6871566"/>
              <a:gd name="connsiteX4" fmla="*/ 2172335 w 8040104"/>
              <a:gd name="connsiteY4" fmla="*/ 1677854 h 6871566"/>
              <a:gd name="connsiteX5" fmla="*/ 4380045 w 8040104"/>
              <a:gd name="connsiteY5" fmla="*/ 0 h 6871566"/>
              <a:gd name="connsiteX0" fmla="*/ 4380045 w 8040104"/>
              <a:gd name="connsiteY0" fmla="*/ 132952 h 7004518"/>
              <a:gd name="connsiteX1" fmla="*/ 8025870 w 8040104"/>
              <a:gd name="connsiteY1" fmla="*/ 134728 h 7004518"/>
              <a:gd name="connsiteX2" fmla="*/ 8040104 w 8040104"/>
              <a:gd name="connsiteY2" fmla="*/ 7004518 h 7004518"/>
              <a:gd name="connsiteX3" fmla="*/ 0 w 8040104"/>
              <a:gd name="connsiteY3" fmla="*/ 6983691 h 7004518"/>
              <a:gd name="connsiteX4" fmla="*/ 2126939 w 8040104"/>
              <a:gd name="connsiteY4" fmla="*/ 1934023 h 7004518"/>
              <a:gd name="connsiteX5" fmla="*/ 4380045 w 8040104"/>
              <a:gd name="connsiteY5" fmla="*/ 132952 h 7004518"/>
              <a:gd name="connsiteX0" fmla="*/ 4380045 w 8040104"/>
              <a:gd name="connsiteY0" fmla="*/ 126709 h 6998275"/>
              <a:gd name="connsiteX1" fmla="*/ 8025870 w 8040104"/>
              <a:gd name="connsiteY1" fmla="*/ 128485 h 6998275"/>
              <a:gd name="connsiteX2" fmla="*/ 8040104 w 8040104"/>
              <a:gd name="connsiteY2" fmla="*/ 6998275 h 6998275"/>
              <a:gd name="connsiteX3" fmla="*/ 0 w 8040104"/>
              <a:gd name="connsiteY3" fmla="*/ 6977448 h 6998275"/>
              <a:gd name="connsiteX4" fmla="*/ 2146395 w 8040104"/>
              <a:gd name="connsiteY4" fmla="*/ 1843473 h 6998275"/>
              <a:gd name="connsiteX5" fmla="*/ 4380045 w 8040104"/>
              <a:gd name="connsiteY5" fmla="*/ 126709 h 6998275"/>
              <a:gd name="connsiteX0" fmla="*/ 4380045 w 8040104"/>
              <a:gd name="connsiteY0" fmla="*/ 123346 h 6994912"/>
              <a:gd name="connsiteX1" fmla="*/ 8025870 w 8040104"/>
              <a:gd name="connsiteY1" fmla="*/ 125122 h 6994912"/>
              <a:gd name="connsiteX2" fmla="*/ 8040104 w 8040104"/>
              <a:gd name="connsiteY2" fmla="*/ 6994912 h 6994912"/>
              <a:gd name="connsiteX3" fmla="*/ 0 w 8040104"/>
              <a:gd name="connsiteY3" fmla="*/ 6974085 h 6994912"/>
              <a:gd name="connsiteX4" fmla="*/ 2159365 w 8040104"/>
              <a:gd name="connsiteY4" fmla="*/ 1794714 h 6994912"/>
              <a:gd name="connsiteX5" fmla="*/ 4380045 w 8040104"/>
              <a:gd name="connsiteY5" fmla="*/ 123346 h 6994912"/>
              <a:gd name="connsiteX0" fmla="*/ 4380045 w 8040104"/>
              <a:gd name="connsiteY0" fmla="*/ 202 h 6871768"/>
              <a:gd name="connsiteX1" fmla="*/ 8025870 w 8040104"/>
              <a:gd name="connsiteY1" fmla="*/ 1978 h 6871768"/>
              <a:gd name="connsiteX2" fmla="*/ 8040104 w 8040104"/>
              <a:gd name="connsiteY2" fmla="*/ 6871768 h 6871768"/>
              <a:gd name="connsiteX3" fmla="*/ 0 w 8040104"/>
              <a:gd name="connsiteY3" fmla="*/ 6850941 h 6871768"/>
              <a:gd name="connsiteX4" fmla="*/ 2159365 w 8040104"/>
              <a:gd name="connsiteY4" fmla="*/ 1671570 h 6871768"/>
              <a:gd name="connsiteX5" fmla="*/ 4380045 w 8040104"/>
              <a:gd name="connsiteY5" fmla="*/ 202 h 6871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0104" h="6871768">
                <a:moveTo>
                  <a:pt x="4380045" y="202"/>
                </a:moveTo>
                <a:cubicBezTo>
                  <a:pt x="5377251" y="13767"/>
                  <a:pt x="6810595" y="1386"/>
                  <a:pt x="8025870" y="1978"/>
                </a:cubicBezTo>
                <a:cubicBezTo>
                  <a:pt x="8030615" y="2291908"/>
                  <a:pt x="8035359" y="4581838"/>
                  <a:pt x="8040104" y="6871768"/>
                </a:cubicBezTo>
                <a:lnTo>
                  <a:pt x="0" y="6850941"/>
                </a:lnTo>
                <a:cubicBezTo>
                  <a:pt x="846109" y="4823847"/>
                  <a:pt x="1669307" y="2683658"/>
                  <a:pt x="2159365" y="1671570"/>
                </a:cubicBezTo>
                <a:cubicBezTo>
                  <a:pt x="2649423" y="659482"/>
                  <a:pt x="3382839" y="-13363"/>
                  <a:pt x="4380045" y="202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720000" tIns="1332000" rIns="720000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200" b="0" i="0" kern="1200">
                <a:solidFill>
                  <a:schemeClr val="tx2"/>
                </a:solidFill>
                <a:latin typeface="Schibsted Grotesk Bold" pitchFamily="2" charset="77"/>
                <a:ea typeface="Schibsted Grotesk Bold" pitchFamily="2" charset="77"/>
                <a:cs typeface="Schibsted Grotesk Bold" pitchFamily="2" charset="77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D900"/>
              </a:solidFill>
              <a:effectLst/>
              <a:uLnTx/>
              <a:uFillTx/>
              <a:latin typeface="Schibsted Grotesk Bold" pitchFamily="2" charset="77"/>
              <a:cs typeface="Schibsted Grotesk Bold" pitchFamily="2" charset="77"/>
            </a:endParaRP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40A75132-6903-E3A7-D56B-D26EB50841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50977" y="683614"/>
            <a:ext cx="6140288" cy="6187086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0288" h="6210534">
                <a:moveTo>
                  <a:pt x="1682562" y="6934"/>
                </a:moveTo>
                <a:cubicBezTo>
                  <a:pt x="3142372" y="-11995"/>
                  <a:pt x="4509513" y="14468"/>
                  <a:pt x="6132539" y="8710"/>
                </a:cubicBezTo>
                <a:lnTo>
                  <a:pt x="6140288" y="6210534"/>
                </a:lnTo>
                <a:lnTo>
                  <a:pt x="1569715" y="6189707"/>
                </a:lnTo>
                <a:cubicBezTo>
                  <a:pt x="1092863" y="4979736"/>
                  <a:pt x="479069" y="3572094"/>
                  <a:pt x="116877" y="2579732"/>
                </a:cubicBezTo>
                <a:cubicBezTo>
                  <a:pt x="-245315" y="1587370"/>
                  <a:pt x="222752" y="25863"/>
                  <a:pt x="1682562" y="69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tx1">
                <a:lumMod val="65000"/>
              </a:schemeClr>
            </a:bgClr>
          </a:pattFill>
        </p:spPr>
        <p:txBody>
          <a:bodyPr lIns="72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bg2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107398-4A09-6C7C-9FFC-37AC6999DF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06375"/>
            <a:ext cx="2501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8B154F-DF30-E205-9A36-8F8AA51BC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bg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C8BF864-B4A5-BF3B-17E8-4BB5B1B1B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093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0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F19DDE3-818E-8644-9E61-B35BED1F2F4F}"/>
              </a:ext>
            </a:extLst>
          </p:cNvPr>
          <p:cNvSpPr txBox="1">
            <a:spLocks/>
          </p:cNvSpPr>
          <p:nvPr userDrawn="1"/>
        </p:nvSpPr>
        <p:spPr>
          <a:xfrm flipH="1">
            <a:off x="-9525" y="-28575"/>
            <a:ext cx="6972300" cy="6891338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38683 w 6096409"/>
              <a:gd name="connsiteY0" fmla="*/ 72693 h 6276293"/>
              <a:gd name="connsiteX1" fmla="*/ 5287527 w 6096409"/>
              <a:gd name="connsiteY1" fmla="*/ 650626 h 6276293"/>
              <a:gd name="connsiteX2" fmla="*/ 6096409 w 6096409"/>
              <a:gd name="connsiteY2" fmla="*/ 6276293 h 6276293"/>
              <a:gd name="connsiteX3" fmla="*/ 1525836 w 6096409"/>
              <a:gd name="connsiteY3" fmla="*/ 6255466 h 6276293"/>
              <a:gd name="connsiteX4" fmla="*/ 72998 w 6096409"/>
              <a:gd name="connsiteY4" fmla="*/ 2645491 h 6276293"/>
              <a:gd name="connsiteX5" fmla="*/ 1638683 w 6096409"/>
              <a:gd name="connsiteY5" fmla="*/ 72693 h 6276293"/>
              <a:gd name="connsiteX0" fmla="*/ 1641246 w 6098972"/>
              <a:gd name="connsiteY0" fmla="*/ 176561 h 6380161"/>
              <a:gd name="connsiteX1" fmla="*/ 5591887 w 6098972"/>
              <a:gd name="connsiteY1" fmla="*/ 216748 h 6380161"/>
              <a:gd name="connsiteX2" fmla="*/ 6098972 w 6098972"/>
              <a:gd name="connsiteY2" fmla="*/ 6380161 h 6380161"/>
              <a:gd name="connsiteX3" fmla="*/ 1528399 w 6098972"/>
              <a:gd name="connsiteY3" fmla="*/ 6359334 h 6380161"/>
              <a:gd name="connsiteX4" fmla="*/ 75561 w 6098972"/>
              <a:gd name="connsiteY4" fmla="*/ 2749359 h 6380161"/>
              <a:gd name="connsiteX5" fmla="*/ 1641246 w 6098972"/>
              <a:gd name="connsiteY5" fmla="*/ 176561 h 6380161"/>
              <a:gd name="connsiteX0" fmla="*/ 785215 w 6098947"/>
              <a:gd name="connsiteY0" fmla="*/ 193139 h 6330893"/>
              <a:gd name="connsiteX1" fmla="*/ 5591862 w 6098947"/>
              <a:gd name="connsiteY1" fmla="*/ 167480 h 6330893"/>
              <a:gd name="connsiteX2" fmla="*/ 6098947 w 6098947"/>
              <a:gd name="connsiteY2" fmla="*/ 6330893 h 6330893"/>
              <a:gd name="connsiteX3" fmla="*/ 1528374 w 6098947"/>
              <a:gd name="connsiteY3" fmla="*/ 6310066 h 6330893"/>
              <a:gd name="connsiteX4" fmla="*/ 75536 w 6098947"/>
              <a:gd name="connsiteY4" fmla="*/ 2700091 h 6330893"/>
              <a:gd name="connsiteX5" fmla="*/ 785215 w 6098947"/>
              <a:gd name="connsiteY5" fmla="*/ 193139 h 6330893"/>
              <a:gd name="connsiteX0" fmla="*/ 1077816 w 6391548"/>
              <a:gd name="connsiteY0" fmla="*/ 167153 h 6304907"/>
              <a:gd name="connsiteX1" fmla="*/ 5884463 w 6391548"/>
              <a:gd name="connsiteY1" fmla="*/ 141494 h 6304907"/>
              <a:gd name="connsiteX2" fmla="*/ 6391548 w 6391548"/>
              <a:gd name="connsiteY2" fmla="*/ 6304907 h 6304907"/>
              <a:gd name="connsiteX3" fmla="*/ 1820975 w 6391548"/>
              <a:gd name="connsiteY3" fmla="*/ 6284080 h 6304907"/>
              <a:gd name="connsiteX4" fmla="*/ 33417 w 6391548"/>
              <a:gd name="connsiteY4" fmla="*/ 2322923 h 6304907"/>
              <a:gd name="connsiteX5" fmla="*/ 1077816 w 6391548"/>
              <a:gd name="connsiteY5" fmla="*/ 167153 h 6304907"/>
              <a:gd name="connsiteX0" fmla="*/ 1052844 w 6366576"/>
              <a:gd name="connsiteY0" fmla="*/ 167153 h 6304907"/>
              <a:gd name="connsiteX1" fmla="*/ 5859491 w 6366576"/>
              <a:gd name="connsiteY1" fmla="*/ 141494 h 6304907"/>
              <a:gd name="connsiteX2" fmla="*/ 6366576 w 6366576"/>
              <a:gd name="connsiteY2" fmla="*/ 6304907 h 6304907"/>
              <a:gd name="connsiteX3" fmla="*/ 1329591 w 6366576"/>
              <a:gd name="connsiteY3" fmla="*/ 5965822 h 6304907"/>
              <a:gd name="connsiteX4" fmla="*/ 8445 w 6366576"/>
              <a:gd name="connsiteY4" fmla="*/ 2322923 h 6304907"/>
              <a:gd name="connsiteX5" fmla="*/ 1052844 w 6366576"/>
              <a:gd name="connsiteY5" fmla="*/ 167153 h 6304907"/>
              <a:gd name="connsiteX0" fmla="*/ 1052844 w 5859491"/>
              <a:gd name="connsiteY0" fmla="*/ 167153 h 5965822"/>
              <a:gd name="connsiteX1" fmla="*/ 5859491 w 5859491"/>
              <a:gd name="connsiteY1" fmla="*/ 141494 h 5965822"/>
              <a:gd name="connsiteX2" fmla="*/ 5027697 w 5859491"/>
              <a:gd name="connsiteY2" fmla="*/ 4993464 h 5965822"/>
              <a:gd name="connsiteX3" fmla="*/ 1329591 w 5859491"/>
              <a:gd name="connsiteY3" fmla="*/ 5965822 h 5965822"/>
              <a:gd name="connsiteX4" fmla="*/ 8445 w 5859491"/>
              <a:gd name="connsiteY4" fmla="*/ 2322923 h 5965822"/>
              <a:gd name="connsiteX5" fmla="*/ 1052844 w 5859491"/>
              <a:gd name="connsiteY5" fmla="*/ 167153 h 5965822"/>
              <a:gd name="connsiteX0" fmla="*/ 1052844 w 5867242"/>
              <a:gd name="connsiteY0" fmla="*/ 167153 h 5970188"/>
              <a:gd name="connsiteX1" fmla="*/ 5859491 w 5867242"/>
              <a:gd name="connsiteY1" fmla="*/ 141494 h 5970188"/>
              <a:gd name="connsiteX2" fmla="*/ 5867242 w 5867242"/>
              <a:gd name="connsiteY2" fmla="*/ 5970188 h 5970188"/>
              <a:gd name="connsiteX3" fmla="*/ 1329591 w 5867242"/>
              <a:gd name="connsiteY3" fmla="*/ 5965822 h 5970188"/>
              <a:gd name="connsiteX4" fmla="*/ 8445 w 5867242"/>
              <a:gd name="connsiteY4" fmla="*/ 2322923 h 5970188"/>
              <a:gd name="connsiteX5" fmla="*/ 1052844 w 5867242"/>
              <a:gd name="connsiteY5" fmla="*/ 167153 h 5970188"/>
              <a:gd name="connsiteX0" fmla="*/ 1052844 w 5867242"/>
              <a:gd name="connsiteY0" fmla="*/ 25659 h 5828694"/>
              <a:gd name="connsiteX1" fmla="*/ 5859491 w 5867242"/>
              <a:gd name="connsiteY1" fmla="*/ 0 h 5828694"/>
              <a:gd name="connsiteX2" fmla="*/ 5867242 w 5867242"/>
              <a:gd name="connsiteY2" fmla="*/ 5828694 h 5828694"/>
              <a:gd name="connsiteX3" fmla="*/ 1329591 w 5867242"/>
              <a:gd name="connsiteY3" fmla="*/ 5824328 h 5828694"/>
              <a:gd name="connsiteX4" fmla="*/ 8445 w 5867242"/>
              <a:gd name="connsiteY4" fmla="*/ 2181429 h 5828694"/>
              <a:gd name="connsiteX5" fmla="*/ 1052844 w 5867242"/>
              <a:gd name="connsiteY5" fmla="*/ 25659 h 5828694"/>
              <a:gd name="connsiteX0" fmla="*/ 1052844 w 5867242"/>
              <a:gd name="connsiteY0" fmla="*/ 25659 h 5828694"/>
              <a:gd name="connsiteX1" fmla="*/ 5859491 w 5867242"/>
              <a:gd name="connsiteY1" fmla="*/ 0 h 5828694"/>
              <a:gd name="connsiteX2" fmla="*/ 5867242 w 5867242"/>
              <a:gd name="connsiteY2" fmla="*/ 5828694 h 5828694"/>
              <a:gd name="connsiteX3" fmla="*/ 1329591 w 5867242"/>
              <a:gd name="connsiteY3" fmla="*/ 5824328 h 5828694"/>
              <a:gd name="connsiteX4" fmla="*/ 8445 w 5867242"/>
              <a:gd name="connsiteY4" fmla="*/ 2181429 h 5828694"/>
              <a:gd name="connsiteX5" fmla="*/ 1052844 w 5867242"/>
              <a:gd name="connsiteY5" fmla="*/ 25659 h 5828694"/>
              <a:gd name="connsiteX0" fmla="*/ 1110378 w 5924776"/>
              <a:gd name="connsiteY0" fmla="*/ 25659 h 5828694"/>
              <a:gd name="connsiteX1" fmla="*/ 5917025 w 5924776"/>
              <a:gd name="connsiteY1" fmla="*/ 0 h 5828694"/>
              <a:gd name="connsiteX2" fmla="*/ 5924776 w 5924776"/>
              <a:gd name="connsiteY2" fmla="*/ 5828694 h 5828694"/>
              <a:gd name="connsiteX3" fmla="*/ 1387125 w 5924776"/>
              <a:gd name="connsiteY3" fmla="*/ 5824328 h 5828694"/>
              <a:gd name="connsiteX4" fmla="*/ 65979 w 5924776"/>
              <a:gd name="connsiteY4" fmla="*/ 2181429 h 5828694"/>
              <a:gd name="connsiteX5" fmla="*/ 1110378 w 5924776"/>
              <a:gd name="connsiteY5" fmla="*/ 25659 h 5828694"/>
              <a:gd name="connsiteX0" fmla="*/ 1086070 w 5900468"/>
              <a:gd name="connsiteY0" fmla="*/ 25659 h 5828694"/>
              <a:gd name="connsiteX1" fmla="*/ 5892717 w 5900468"/>
              <a:gd name="connsiteY1" fmla="*/ 0 h 5828694"/>
              <a:gd name="connsiteX2" fmla="*/ 5900468 w 5900468"/>
              <a:gd name="connsiteY2" fmla="*/ 5828694 h 5828694"/>
              <a:gd name="connsiteX3" fmla="*/ 1362817 w 5900468"/>
              <a:gd name="connsiteY3" fmla="*/ 5824328 h 5828694"/>
              <a:gd name="connsiteX4" fmla="*/ 69107 w 5900468"/>
              <a:gd name="connsiteY4" fmla="*/ 2351532 h 5828694"/>
              <a:gd name="connsiteX5" fmla="*/ 1086070 w 5900468"/>
              <a:gd name="connsiteY5" fmla="*/ 25659 h 5828694"/>
              <a:gd name="connsiteX0" fmla="*/ 1094837 w 5909235"/>
              <a:gd name="connsiteY0" fmla="*/ 25659 h 5828694"/>
              <a:gd name="connsiteX1" fmla="*/ 5901484 w 5909235"/>
              <a:gd name="connsiteY1" fmla="*/ 0 h 5828694"/>
              <a:gd name="connsiteX2" fmla="*/ 5909235 w 5909235"/>
              <a:gd name="connsiteY2" fmla="*/ 5828694 h 5828694"/>
              <a:gd name="connsiteX3" fmla="*/ 1371584 w 5909235"/>
              <a:gd name="connsiteY3" fmla="*/ 5824328 h 5828694"/>
              <a:gd name="connsiteX4" fmla="*/ 77874 w 5909235"/>
              <a:gd name="connsiteY4" fmla="*/ 2351532 h 5828694"/>
              <a:gd name="connsiteX5" fmla="*/ 1094837 w 5909235"/>
              <a:gd name="connsiteY5" fmla="*/ 25659 h 5828694"/>
              <a:gd name="connsiteX0" fmla="*/ 1070930 w 5885328"/>
              <a:gd name="connsiteY0" fmla="*/ 25659 h 5828694"/>
              <a:gd name="connsiteX1" fmla="*/ 5877577 w 5885328"/>
              <a:gd name="connsiteY1" fmla="*/ 0 h 5828694"/>
              <a:gd name="connsiteX2" fmla="*/ 5885328 w 5885328"/>
              <a:gd name="connsiteY2" fmla="*/ 5828694 h 5828694"/>
              <a:gd name="connsiteX3" fmla="*/ 1347677 w 5885328"/>
              <a:gd name="connsiteY3" fmla="*/ 5824328 h 5828694"/>
              <a:gd name="connsiteX4" fmla="*/ 81403 w 5885328"/>
              <a:gd name="connsiteY4" fmla="*/ 2505174 h 5828694"/>
              <a:gd name="connsiteX5" fmla="*/ 1070930 w 5885328"/>
              <a:gd name="connsiteY5" fmla="*/ 25659 h 5828694"/>
              <a:gd name="connsiteX0" fmla="*/ 1095835 w 5910233"/>
              <a:gd name="connsiteY0" fmla="*/ 25659 h 5828694"/>
              <a:gd name="connsiteX1" fmla="*/ 5902482 w 5910233"/>
              <a:gd name="connsiteY1" fmla="*/ 0 h 5828694"/>
              <a:gd name="connsiteX2" fmla="*/ 5910233 w 5910233"/>
              <a:gd name="connsiteY2" fmla="*/ 5828694 h 5828694"/>
              <a:gd name="connsiteX3" fmla="*/ 1372582 w 5910233"/>
              <a:gd name="connsiteY3" fmla="*/ 5824328 h 5828694"/>
              <a:gd name="connsiteX4" fmla="*/ 106308 w 5910233"/>
              <a:gd name="connsiteY4" fmla="*/ 2505174 h 5828694"/>
              <a:gd name="connsiteX5" fmla="*/ 1095835 w 5910233"/>
              <a:gd name="connsiteY5" fmla="*/ 25659 h 5828694"/>
              <a:gd name="connsiteX0" fmla="*/ 1025203 w 5812165"/>
              <a:gd name="connsiteY0" fmla="*/ 0 h 5830471"/>
              <a:gd name="connsiteX1" fmla="*/ 5804414 w 5812165"/>
              <a:gd name="connsiteY1" fmla="*/ 1777 h 5830471"/>
              <a:gd name="connsiteX2" fmla="*/ 5812165 w 5812165"/>
              <a:gd name="connsiteY2" fmla="*/ 5830471 h 5830471"/>
              <a:gd name="connsiteX3" fmla="*/ 1274514 w 5812165"/>
              <a:gd name="connsiteY3" fmla="*/ 5826105 h 5830471"/>
              <a:gd name="connsiteX4" fmla="*/ 8240 w 5812165"/>
              <a:gd name="connsiteY4" fmla="*/ 2506951 h 5830471"/>
              <a:gd name="connsiteX5" fmla="*/ 1025203 w 5812165"/>
              <a:gd name="connsiteY5" fmla="*/ 0 h 5830471"/>
              <a:gd name="connsiteX0" fmla="*/ 1043591 w 5830553"/>
              <a:gd name="connsiteY0" fmla="*/ 0 h 5830471"/>
              <a:gd name="connsiteX1" fmla="*/ 5822802 w 5830553"/>
              <a:gd name="connsiteY1" fmla="*/ 1777 h 5830471"/>
              <a:gd name="connsiteX2" fmla="*/ 5830553 w 5830553"/>
              <a:gd name="connsiteY2" fmla="*/ 5830471 h 5830471"/>
              <a:gd name="connsiteX3" fmla="*/ 1292902 w 5830553"/>
              <a:gd name="connsiteY3" fmla="*/ 5826105 h 5830471"/>
              <a:gd name="connsiteX4" fmla="*/ 26628 w 5830553"/>
              <a:gd name="connsiteY4" fmla="*/ 2506951 h 5830471"/>
              <a:gd name="connsiteX5" fmla="*/ 1043591 w 5830553"/>
              <a:gd name="connsiteY5" fmla="*/ 0 h 5830471"/>
              <a:gd name="connsiteX0" fmla="*/ 1104951 w 5891913"/>
              <a:gd name="connsiteY0" fmla="*/ 0 h 5830471"/>
              <a:gd name="connsiteX1" fmla="*/ 5884162 w 5891913"/>
              <a:gd name="connsiteY1" fmla="*/ 1777 h 5830471"/>
              <a:gd name="connsiteX2" fmla="*/ 5891913 w 5891913"/>
              <a:gd name="connsiteY2" fmla="*/ 5830471 h 5830471"/>
              <a:gd name="connsiteX3" fmla="*/ 1354262 w 5891913"/>
              <a:gd name="connsiteY3" fmla="*/ 5826105 h 5830471"/>
              <a:gd name="connsiteX4" fmla="*/ 87988 w 5891913"/>
              <a:gd name="connsiteY4" fmla="*/ 2506951 h 5830471"/>
              <a:gd name="connsiteX5" fmla="*/ 1104951 w 5891913"/>
              <a:gd name="connsiteY5" fmla="*/ 0 h 5830471"/>
              <a:gd name="connsiteX0" fmla="*/ 795815 w 5582777"/>
              <a:gd name="connsiteY0" fmla="*/ 0 h 5830471"/>
              <a:gd name="connsiteX1" fmla="*/ 5575026 w 5582777"/>
              <a:gd name="connsiteY1" fmla="*/ 1777 h 5830471"/>
              <a:gd name="connsiteX2" fmla="*/ 5582777 w 5582777"/>
              <a:gd name="connsiteY2" fmla="*/ 5830471 h 5830471"/>
              <a:gd name="connsiteX3" fmla="*/ 1045126 w 5582777"/>
              <a:gd name="connsiteY3" fmla="*/ 5826105 h 5830471"/>
              <a:gd name="connsiteX4" fmla="*/ 239778 w 5582777"/>
              <a:gd name="connsiteY4" fmla="*/ 2726439 h 5830471"/>
              <a:gd name="connsiteX5" fmla="*/ 795815 w 5582777"/>
              <a:gd name="connsiteY5" fmla="*/ 0 h 5830471"/>
              <a:gd name="connsiteX0" fmla="*/ 823831 w 5610793"/>
              <a:gd name="connsiteY0" fmla="*/ 0 h 5830471"/>
              <a:gd name="connsiteX1" fmla="*/ 5603042 w 5610793"/>
              <a:gd name="connsiteY1" fmla="*/ 1777 h 5830471"/>
              <a:gd name="connsiteX2" fmla="*/ 5610793 w 5610793"/>
              <a:gd name="connsiteY2" fmla="*/ 5830471 h 5830471"/>
              <a:gd name="connsiteX3" fmla="*/ 1073142 w 5610793"/>
              <a:gd name="connsiteY3" fmla="*/ 5826105 h 5830471"/>
              <a:gd name="connsiteX4" fmla="*/ 267794 w 5610793"/>
              <a:gd name="connsiteY4" fmla="*/ 2726439 h 5830471"/>
              <a:gd name="connsiteX5" fmla="*/ 823831 w 5610793"/>
              <a:gd name="connsiteY5" fmla="*/ 0 h 5830471"/>
              <a:gd name="connsiteX0" fmla="*/ 1067622 w 5854584"/>
              <a:gd name="connsiteY0" fmla="*/ 0 h 5830471"/>
              <a:gd name="connsiteX1" fmla="*/ 5846833 w 5854584"/>
              <a:gd name="connsiteY1" fmla="*/ 1777 h 5830471"/>
              <a:gd name="connsiteX2" fmla="*/ 5854584 w 5854584"/>
              <a:gd name="connsiteY2" fmla="*/ 5830471 h 5830471"/>
              <a:gd name="connsiteX3" fmla="*/ 1316933 w 5854584"/>
              <a:gd name="connsiteY3" fmla="*/ 5826105 h 5830471"/>
              <a:gd name="connsiteX4" fmla="*/ 138455 w 5854584"/>
              <a:gd name="connsiteY4" fmla="*/ 2726439 h 5830471"/>
              <a:gd name="connsiteX5" fmla="*/ 1067622 w 5854584"/>
              <a:gd name="connsiteY5" fmla="*/ 0 h 5830471"/>
              <a:gd name="connsiteX0" fmla="*/ 1118785 w 5905747"/>
              <a:gd name="connsiteY0" fmla="*/ 0 h 5830471"/>
              <a:gd name="connsiteX1" fmla="*/ 5897996 w 5905747"/>
              <a:gd name="connsiteY1" fmla="*/ 1777 h 5830471"/>
              <a:gd name="connsiteX2" fmla="*/ 5905747 w 5905747"/>
              <a:gd name="connsiteY2" fmla="*/ 5830471 h 5830471"/>
              <a:gd name="connsiteX3" fmla="*/ 1368096 w 5905747"/>
              <a:gd name="connsiteY3" fmla="*/ 5826105 h 5830471"/>
              <a:gd name="connsiteX4" fmla="*/ 189618 w 5905747"/>
              <a:gd name="connsiteY4" fmla="*/ 2726439 h 5830471"/>
              <a:gd name="connsiteX5" fmla="*/ 1118785 w 5905747"/>
              <a:gd name="connsiteY5" fmla="*/ 0 h 5830471"/>
              <a:gd name="connsiteX0" fmla="*/ 1110524 w 5897486"/>
              <a:gd name="connsiteY0" fmla="*/ 0 h 5830471"/>
              <a:gd name="connsiteX1" fmla="*/ 5889735 w 5897486"/>
              <a:gd name="connsiteY1" fmla="*/ 1777 h 5830471"/>
              <a:gd name="connsiteX2" fmla="*/ 5897486 w 5897486"/>
              <a:gd name="connsiteY2" fmla="*/ 5830471 h 5830471"/>
              <a:gd name="connsiteX3" fmla="*/ 1359835 w 5897486"/>
              <a:gd name="connsiteY3" fmla="*/ 5826105 h 5830471"/>
              <a:gd name="connsiteX4" fmla="*/ 192332 w 5897486"/>
              <a:gd name="connsiteY4" fmla="*/ 2847158 h 5830471"/>
              <a:gd name="connsiteX5" fmla="*/ 1110524 w 5897486"/>
              <a:gd name="connsiteY5" fmla="*/ 0 h 5830471"/>
              <a:gd name="connsiteX0" fmla="*/ 1058315 w 5845277"/>
              <a:gd name="connsiteY0" fmla="*/ 0 h 5830471"/>
              <a:gd name="connsiteX1" fmla="*/ 5837526 w 5845277"/>
              <a:gd name="connsiteY1" fmla="*/ 1777 h 5830471"/>
              <a:gd name="connsiteX2" fmla="*/ 5845277 w 5845277"/>
              <a:gd name="connsiteY2" fmla="*/ 5830471 h 5830471"/>
              <a:gd name="connsiteX3" fmla="*/ 1307626 w 5845277"/>
              <a:gd name="connsiteY3" fmla="*/ 5826105 h 5830471"/>
              <a:gd name="connsiteX4" fmla="*/ 140123 w 5845277"/>
              <a:gd name="connsiteY4" fmla="*/ 2847158 h 5830471"/>
              <a:gd name="connsiteX5" fmla="*/ 1058315 w 5845277"/>
              <a:gd name="connsiteY5" fmla="*/ 0 h 5830471"/>
              <a:gd name="connsiteX0" fmla="*/ 1111706 w 5898668"/>
              <a:gd name="connsiteY0" fmla="*/ 0 h 5830471"/>
              <a:gd name="connsiteX1" fmla="*/ 5890917 w 5898668"/>
              <a:gd name="connsiteY1" fmla="*/ 1777 h 5830471"/>
              <a:gd name="connsiteX2" fmla="*/ 5898668 w 5898668"/>
              <a:gd name="connsiteY2" fmla="*/ 5830471 h 5830471"/>
              <a:gd name="connsiteX3" fmla="*/ 1361017 w 5898668"/>
              <a:gd name="connsiteY3" fmla="*/ 5826105 h 5830471"/>
              <a:gd name="connsiteX4" fmla="*/ 193514 w 5898668"/>
              <a:gd name="connsiteY4" fmla="*/ 2847158 h 5830471"/>
              <a:gd name="connsiteX5" fmla="*/ 1111706 w 5898668"/>
              <a:gd name="connsiteY5" fmla="*/ 0 h 583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8668" h="5830471">
                <a:moveTo>
                  <a:pt x="1111706" y="0"/>
                </a:moveTo>
                <a:lnTo>
                  <a:pt x="5890917" y="1777"/>
                </a:lnTo>
                <a:cubicBezTo>
                  <a:pt x="5893501" y="1944675"/>
                  <a:pt x="5896084" y="3887573"/>
                  <a:pt x="5898668" y="5830471"/>
                </a:cubicBezTo>
                <a:lnTo>
                  <a:pt x="1361017" y="5826105"/>
                </a:lnTo>
                <a:cubicBezTo>
                  <a:pt x="884165" y="4616134"/>
                  <a:pt x="564298" y="3889508"/>
                  <a:pt x="193514" y="2847158"/>
                </a:cubicBezTo>
                <a:cubicBezTo>
                  <a:pt x="-177270" y="1804808"/>
                  <a:pt x="-88443" y="544650"/>
                  <a:pt x="111170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lIns="720000" tIns="1332000" rIns="720000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200" b="0" i="0" kern="1200">
                <a:solidFill>
                  <a:schemeClr val="tx2"/>
                </a:solidFill>
                <a:latin typeface="Schibsted Grotesk Bold" pitchFamily="2" charset="77"/>
                <a:ea typeface="Schibsted Grotesk Bold" pitchFamily="2" charset="77"/>
                <a:cs typeface="Schibsted Grotesk Bold" pitchFamily="2" charset="77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D900"/>
              </a:solidFill>
              <a:effectLst/>
              <a:uLnTx/>
              <a:uFillTx/>
              <a:latin typeface="Schibsted Grotesk Bold" pitchFamily="2" charset="77"/>
              <a:cs typeface="Schibsted Grotesk Bold" pitchFamily="2" charset="77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bg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 descr="Yellow letters on a black background&#10;&#10;Description automatically generated">
            <a:extLst>
              <a:ext uri="{FF2B5EF4-FFF2-40B4-BE49-F238E27FC236}">
                <a16:creationId xmlns:a16="http://schemas.microsoft.com/office/drawing/2014/main" id="{91F0762A-972F-9C3E-834C-8E3C3A5A5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96497"/>
            <a:ext cx="2527329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D6BA0904-47B7-FD7D-8D8B-F49A5A9F7F11}"/>
              </a:ext>
            </a:extLst>
          </p:cNvPr>
          <p:cNvSpPr/>
          <p:nvPr userDrawn="1"/>
        </p:nvSpPr>
        <p:spPr>
          <a:xfrm rot="10800000">
            <a:off x="4332287" y="1393825"/>
            <a:ext cx="7859713" cy="5464175"/>
          </a:xfrm>
          <a:custGeom>
            <a:avLst/>
            <a:gdLst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52229 w 7852229"/>
              <a:gd name="connsiteY2" fmla="*/ 5464629 h 5464629"/>
              <a:gd name="connsiteX3" fmla="*/ 0 w 7852229"/>
              <a:gd name="connsiteY3" fmla="*/ 5464629 h 5464629"/>
              <a:gd name="connsiteX4" fmla="*/ 0 w 7852229"/>
              <a:gd name="connsiteY4" fmla="*/ 0 h 5464629"/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44971 w 7852229"/>
              <a:gd name="connsiteY2" fmla="*/ 4034971 h 5464629"/>
              <a:gd name="connsiteX3" fmla="*/ 7852229 w 7852229"/>
              <a:gd name="connsiteY3" fmla="*/ 5464629 h 5464629"/>
              <a:gd name="connsiteX4" fmla="*/ 0 w 7852229"/>
              <a:gd name="connsiteY4" fmla="*/ 5464629 h 5464629"/>
              <a:gd name="connsiteX5" fmla="*/ 0 w 7852229"/>
              <a:gd name="connsiteY5" fmla="*/ 0 h 5464629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7844971 w 7852229"/>
              <a:gd name="connsiteY2" fmla="*/ 4034971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28458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93658"/>
              <a:gd name="connsiteX1" fmla="*/ 7859486 w 7859486"/>
              <a:gd name="connsiteY1" fmla="*/ 0 h 5493658"/>
              <a:gd name="connsiteX2" fmla="*/ 6320970 w 7859486"/>
              <a:gd name="connsiteY2" fmla="*/ 4049485 h 5493658"/>
              <a:gd name="connsiteX3" fmla="*/ 4535715 w 7859486"/>
              <a:gd name="connsiteY3" fmla="*/ 5464629 h 5493658"/>
              <a:gd name="connsiteX4" fmla="*/ 1632857 w 7859486"/>
              <a:gd name="connsiteY4" fmla="*/ 5493658 h 5493658"/>
              <a:gd name="connsiteX5" fmla="*/ 0 w 7859486"/>
              <a:gd name="connsiteY5" fmla="*/ 4782458 h 5493658"/>
              <a:gd name="connsiteX6" fmla="*/ 7257 w 7859486"/>
              <a:gd name="connsiteY6" fmla="*/ 0 h 5493658"/>
              <a:gd name="connsiteX0" fmla="*/ 7257 w 7859486"/>
              <a:gd name="connsiteY0" fmla="*/ 0 h 5464629"/>
              <a:gd name="connsiteX1" fmla="*/ 7859486 w 7859486"/>
              <a:gd name="connsiteY1" fmla="*/ 0 h 5464629"/>
              <a:gd name="connsiteX2" fmla="*/ 6320970 w 7859486"/>
              <a:gd name="connsiteY2" fmla="*/ 4049485 h 5464629"/>
              <a:gd name="connsiteX3" fmla="*/ 4535715 w 7859486"/>
              <a:gd name="connsiteY3" fmla="*/ 5464629 h 5464629"/>
              <a:gd name="connsiteX4" fmla="*/ 1516743 w 7859486"/>
              <a:gd name="connsiteY4" fmla="*/ 5457372 h 5464629"/>
              <a:gd name="connsiteX5" fmla="*/ 0 w 7859486"/>
              <a:gd name="connsiteY5" fmla="*/ 4782458 h 5464629"/>
              <a:gd name="connsiteX6" fmla="*/ 7257 w 7859486"/>
              <a:gd name="connsiteY6" fmla="*/ 0 h 54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9486" h="5464629">
                <a:moveTo>
                  <a:pt x="7257" y="0"/>
                </a:moveTo>
                <a:lnTo>
                  <a:pt x="7859486" y="0"/>
                </a:lnTo>
                <a:cubicBezTo>
                  <a:pt x="7320039" y="1446589"/>
                  <a:pt x="6816875" y="2733524"/>
                  <a:pt x="6320970" y="4049485"/>
                </a:cubicBezTo>
                <a:cubicBezTo>
                  <a:pt x="6033104" y="4765524"/>
                  <a:pt x="5396896" y="5445276"/>
                  <a:pt x="4535715" y="5464629"/>
                </a:cubicBezTo>
                <a:lnTo>
                  <a:pt x="1516743" y="5457372"/>
                </a:lnTo>
                <a:cubicBezTo>
                  <a:pt x="984552" y="5452534"/>
                  <a:pt x="488647" y="5346095"/>
                  <a:pt x="0" y="4782458"/>
                </a:cubicBezTo>
                <a:lnTo>
                  <a:pt x="725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F9A97BBF-9399-153F-484A-01203F6DAD42}"/>
              </a:ext>
            </a:extLst>
          </p:cNvPr>
          <p:cNvSpPr/>
          <p:nvPr userDrawn="1"/>
        </p:nvSpPr>
        <p:spPr>
          <a:xfrm>
            <a:off x="-7938" y="0"/>
            <a:ext cx="7859713" cy="5464175"/>
          </a:xfrm>
          <a:custGeom>
            <a:avLst/>
            <a:gdLst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52229 w 7852229"/>
              <a:gd name="connsiteY2" fmla="*/ 5464629 h 5464629"/>
              <a:gd name="connsiteX3" fmla="*/ 0 w 7852229"/>
              <a:gd name="connsiteY3" fmla="*/ 5464629 h 5464629"/>
              <a:gd name="connsiteX4" fmla="*/ 0 w 7852229"/>
              <a:gd name="connsiteY4" fmla="*/ 0 h 5464629"/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44971 w 7852229"/>
              <a:gd name="connsiteY2" fmla="*/ 4034971 h 5464629"/>
              <a:gd name="connsiteX3" fmla="*/ 7852229 w 7852229"/>
              <a:gd name="connsiteY3" fmla="*/ 5464629 h 5464629"/>
              <a:gd name="connsiteX4" fmla="*/ 0 w 7852229"/>
              <a:gd name="connsiteY4" fmla="*/ 5464629 h 5464629"/>
              <a:gd name="connsiteX5" fmla="*/ 0 w 7852229"/>
              <a:gd name="connsiteY5" fmla="*/ 0 h 5464629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7844971 w 7852229"/>
              <a:gd name="connsiteY2" fmla="*/ 4034971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28458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93658"/>
              <a:gd name="connsiteX1" fmla="*/ 7859486 w 7859486"/>
              <a:gd name="connsiteY1" fmla="*/ 0 h 5493658"/>
              <a:gd name="connsiteX2" fmla="*/ 6320970 w 7859486"/>
              <a:gd name="connsiteY2" fmla="*/ 4049485 h 5493658"/>
              <a:gd name="connsiteX3" fmla="*/ 4535715 w 7859486"/>
              <a:gd name="connsiteY3" fmla="*/ 5464629 h 5493658"/>
              <a:gd name="connsiteX4" fmla="*/ 1632857 w 7859486"/>
              <a:gd name="connsiteY4" fmla="*/ 5493658 h 5493658"/>
              <a:gd name="connsiteX5" fmla="*/ 0 w 7859486"/>
              <a:gd name="connsiteY5" fmla="*/ 4782458 h 5493658"/>
              <a:gd name="connsiteX6" fmla="*/ 7257 w 7859486"/>
              <a:gd name="connsiteY6" fmla="*/ 0 h 5493658"/>
              <a:gd name="connsiteX0" fmla="*/ 7257 w 7859486"/>
              <a:gd name="connsiteY0" fmla="*/ 0 h 5464629"/>
              <a:gd name="connsiteX1" fmla="*/ 7859486 w 7859486"/>
              <a:gd name="connsiteY1" fmla="*/ 0 h 5464629"/>
              <a:gd name="connsiteX2" fmla="*/ 6320970 w 7859486"/>
              <a:gd name="connsiteY2" fmla="*/ 4049485 h 5464629"/>
              <a:gd name="connsiteX3" fmla="*/ 4535715 w 7859486"/>
              <a:gd name="connsiteY3" fmla="*/ 5464629 h 5464629"/>
              <a:gd name="connsiteX4" fmla="*/ 1516743 w 7859486"/>
              <a:gd name="connsiteY4" fmla="*/ 5457372 h 5464629"/>
              <a:gd name="connsiteX5" fmla="*/ 0 w 7859486"/>
              <a:gd name="connsiteY5" fmla="*/ 4782458 h 5464629"/>
              <a:gd name="connsiteX6" fmla="*/ 7257 w 7859486"/>
              <a:gd name="connsiteY6" fmla="*/ 0 h 54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9486" h="5464629">
                <a:moveTo>
                  <a:pt x="7257" y="0"/>
                </a:moveTo>
                <a:lnTo>
                  <a:pt x="7859486" y="0"/>
                </a:lnTo>
                <a:cubicBezTo>
                  <a:pt x="7320039" y="1446589"/>
                  <a:pt x="6816875" y="2733524"/>
                  <a:pt x="6320970" y="4049485"/>
                </a:cubicBezTo>
                <a:cubicBezTo>
                  <a:pt x="6033104" y="4765524"/>
                  <a:pt x="5396896" y="5445276"/>
                  <a:pt x="4535715" y="5464629"/>
                </a:cubicBezTo>
                <a:lnTo>
                  <a:pt x="1516743" y="5457372"/>
                </a:lnTo>
                <a:cubicBezTo>
                  <a:pt x="984552" y="5452534"/>
                  <a:pt x="488647" y="5346095"/>
                  <a:pt x="0" y="4782458"/>
                </a:cubicBezTo>
                <a:lnTo>
                  <a:pt x="725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7DFF01-12F2-FCD5-AE18-6450A1F70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bg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BE17CB9-DBB8-782B-FF7B-7A7F167A2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Yellow letters on a black background&#10;&#10;Description automatically generated">
            <a:extLst>
              <a:ext uri="{FF2B5EF4-FFF2-40B4-BE49-F238E27FC236}">
                <a16:creationId xmlns:a16="http://schemas.microsoft.com/office/drawing/2014/main" id="{137522A2-2742-6C13-ADAB-7C5E51386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96497"/>
            <a:ext cx="2527329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7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379" y="1600228"/>
            <a:ext cx="5173717" cy="1363462"/>
          </a:xfrm>
        </p:spPr>
        <p:txBody>
          <a:bodyPr/>
          <a:lstStyle>
            <a:lvl1pPr>
              <a:defRPr>
                <a:solidFill>
                  <a:srgbClr val="FFD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E68E71F-6D00-D379-4653-CFBC2E30BB86}"/>
              </a:ext>
            </a:extLst>
          </p:cNvPr>
          <p:cNvSpPr/>
          <p:nvPr userDrawn="1"/>
        </p:nvSpPr>
        <p:spPr>
          <a:xfrm rot="10800000">
            <a:off x="9607550" y="5930900"/>
            <a:ext cx="2584450" cy="927100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49A7B10-8A9B-680E-847F-3CA2ACE5B0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75" y="6080125"/>
            <a:ext cx="1952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0BEC3F9-66C5-9650-180E-5EDD144E9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79" y="3396212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 descr="A yellow line in a black background&#10;&#10;Description automatically generated">
            <a:extLst>
              <a:ext uri="{FF2B5EF4-FFF2-40B4-BE49-F238E27FC236}">
                <a16:creationId xmlns:a16="http://schemas.microsoft.com/office/drawing/2014/main" id="{AFC0C4D5-43AF-CB75-A4FA-156EBA12A8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17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3F3CECF-983C-1D7B-4726-7D5437C98932}"/>
              </a:ext>
            </a:extLst>
          </p:cNvPr>
          <p:cNvSpPr txBox="1">
            <a:spLocks/>
          </p:cNvSpPr>
          <p:nvPr userDrawn="1"/>
        </p:nvSpPr>
        <p:spPr>
          <a:xfrm flipH="1" flipV="1">
            <a:off x="-9427" y="-18854"/>
            <a:ext cx="8040687" cy="6872288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3652173 w 8109899"/>
              <a:gd name="connsiteY0" fmla="*/ 6934 h 6857673"/>
              <a:gd name="connsiteX1" fmla="*/ 8102150 w 8109899"/>
              <a:gd name="connsiteY1" fmla="*/ 8710 h 6857673"/>
              <a:gd name="connsiteX2" fmla="*/ 8109899 w 8109899"/>
              <a:gd name="connsiteY2" fmla="*/ 6210534 h 6857673"/>
              <a:gd name="connsiteX3" fmla="*/ 76280 w 8109899"/>
              <a:gd name="connsiteY3" fmla="*/ 6857673 h 6857673"/>
              <a:gd name="connsiteX4" fmla="*/ 2086488 w 8109899"/>
              <a:gd name="connsiteY4" fmla="*/ 2579732 h 6857673"/>
              <a:gd name="connsiteX5" fmla="*/ 3652173 w 8109899"/>
              <a:gd name="connsiteY5" fmla="*/ 6934 h 6857673"/>
              <a:gd name="connsiteX0" fmla="*/ 3652173 w 8116384"/>
              <a:gd name="connsiteY0" fmla="*/ 6934 h 6878500"/>
              <a:gd name="connsiteX1" fmla="*/ 8102150 w 8116384"/>
              <a:gd name="connsiteY1" fmla="*/ 8710 h 6878500"/>
              <a:gd name="connsiteX2" fmla="*/ 8116384 w 8116384"/>
              <a:gd name="connsiteY2" fmla="*/ 6878500 h 6878500"/>
              <a:gd name="connsiteX3" fmla="*/ 76280 w 8116384"/>
              <a:gd name="connsiteY3" fmla="*/ 6857673 h 6878500"/>
              <a:gd name="connsiteX4" fmla="*/ 2086488 w 8116384"/>
              <a:gd name="connsiteY4" fmla="*/ 2579732 h 6878500"/>
              <a:gd name="connsiteX5" fmla="*/ 3652173 w 8116384"/>
              <a:gd name="connsiteY5" fmla="*/ 6934 h 6878500"/>
              <a:gd name="connsiteX0" fmla="*/ 4500050 w 8121197"/>
              <a:gd name="connsiteY0" fmla="*/ 8356 h 6873437"/>
              <a:gd name="connsiteX1" fmla="*/ 8106963 w 8121197"/>
              <a:gd name="connsiteY1" fmla="*/ 3647 h 6873437"/>
              <a:gd name="connsiteX2" fmla="*/ 8121197 w 8121197"/>
              <a:gd name="connsiteY2" fmla="*/ 6873437 h 6873437"/>
              <a:gd name="connsiteX3" fmla="*/ 81093 w 8121197"/>
              <a:gd name="connsiteY3" fmla="*/ 6852610 h 6873437"/>
              <a:gd name="connsiteX4" fmla="*/ 2091301 w 8121197"/>
              <a:gd name="connsiteY4" fmla="*/ 2574669 h 6873437"/>
              <a:gd name="connsiteX5" fmla="*/ 4500050 w 8121197"/>
              <a:gd name="connsiteY5" fmla="*/ 8356 h 6873437"/>
              <a:gd name="connsiteX0" fmla="*/ 4494764 w 8115911"/>
              <a:gd name="connsiteY0" fmla="*/ 122173 h 6987254"/>
              <a:gd name="connsiteX1" fmla="*/ 8101677 w 8115911"/>
              <a:gd name="connsiteY1" fmla="*/ 117464 h 6987254"/>
              <a:gd name="connsiteX2" fmla="*/ 8115911 w 8115911"/>
              <a:gd name="connsiteY2" fmla="*/ 6987254 h 6987254"/>
              <a:gd name="connsiteX3" fmla="*/ 75807 w 8115911"/>
              <a:gd name="connsiteY3" fmla="*/ 6966427 h 6987254"/>
              <a:gd name="connsiteX4" fmla="*/ 2235173 w 8115911"/>
              <a:gd name="connsiteY4" fmla="*/ 1767601 h 6987254"/>
              <a:gd name="connsiteX5" fmla="*/ 4494764 w 8115911"/>
              <a:gd name="connsiteY5" fmla="*/ 122173 h 6987254"/>
              <a:gd name="connsiteX0" fmla="*/ 4494970 w 8116117"/>
              <a:gd name="connsiteY0" fmla="*/ 122173 h 6987254"/>
              <a:gd name="connsiteX1" fmla="*/ 8101883 w 8116117"/>
              <a:gd name="connsiteY1" fmla="*/ 117464 h 6987254"/>
              <a:gd name="connsiteX2" fmla="*/ 8116117 w 8116117"/>
              <a:gd name="connsiteY2" fmla="*/ 6987254 h 6987254"/>
              <a:gd name="connsiteX3" fmla="*/ 76013 w 8116117"/>
              <a:gd name="connsiteY3" fmla="*/ 6966427 h 6987254"/>
              <a:gd name="connsiteX4" fmla="*/ 2235379 w 8116117"/>
              <a:gd name="connsiteY4" fmla="*/ 1767601 h 6987254"/>
              <a:gd name="connsiteX5" fmla="*/ 4494970 w 8116117"/>
              <a:gd name="connsiteY5" fmla="*/ 122173 h 6987254"/>
              <a:gd name="connsiteX0" fmla="*/ 4418957 w 8040104"/>
              <a:gd name="connsiteY0" fmla="*/ 122173 h 6987254"/>
              <a:gd name="connsiteX1" fmla="*/ 8025870 w 8040104"/>
              <a:gd name="connsiteY1" fmla="*/ 117464 h 6987254"/>
              <a:gd name="connsiteX2" fmla="*/ 8040104 w 8040104"/>
              <a:gd name="connsiteY2" fmla="*/ 6987254 h 6987254"/>
              <a:gd name="connsiteX3" fmla="*/ 0 w 8040104"/>
              <a:gd name="connsiteY3" fmla="*/ 6966427 h 6987254"/>
              <a:gd name="connsiteX4" fmla="*/ 2159366 w 8040104"/>
              <a:gd name="connsiteY4" fmla="*/ 1767601 h 6987254"/>
              <a:gd name="connsiteX5" fmla="*/ 4418957 w 8040104"/>
              <a:gd name="connsiteY5" fmla="*/ 122173 h 6987254"/>
              <a:gd name="connsiteX0" fmla="*/ 4418957 w 8040104"/>
              <a:gd name="connsiteY0" fmla="*/ 122173 h 6987254"/>
              <a:gd name="connsiteX1" fmla="*/ 8025870 w 8040104"/>
              <a:gd name="connsiteY1" fmla="*/ 117464 h 6987254"/>
              <a:gd name="connsiteX2" fmla="*/ 8040104 w 8040104"/>
              <a:gd name="connsiteY2" fmla="*/ 6987254 h 6987254"/>
              <a:gd name="connsiteX3" fmla="*/ 0 w 8040104"/>
              <a:gd name="connsiteY3" fmla="*/ 6966427 h 6987254"/>
              <a:gd name="connsiteX4" fmla="*/ 2159366 w 8040104"/>
              <a:gd name="connsiteY4" fmla="*/ 1767601 h 6987254"/>
              <a:gd name="connsiteX5" fmla="*/ 4418957 w 8040104"/>
              <a:gd name="connsiteY5" fmla="*/ 122173 h 6987254"/>
              <a:gd name="connsiteX0" fmla="*/ 4418957 w 8040104"/>
              <a:gd name="connsiteY0" fmla="*/ 116890 h 6981971"/>
              <a:gd name="connsiteX1" fmla="*/ 8025870 w 8040104"/>
              <a:gd name="connsiteY1" fmla="*/ 112181 h 6981971"/>
              <a:gd name="connsiteX2" fmla="*/ 8040104 w 8040104"/>
              <a:gd name="connsiteY2" fmla="*/ 6981971 h 6981971"/>
              <a:gd name="connsiteX3" fmla="*/ 0 w 8040104"/>
              <a:gd name="connsiteY3" fmla="*/ 6961144 h 6981971"/>
              <a:gd name="connsiteX4" fmla="*/ 2859757 w 8040104"/>
              <a:gd name="connsiteY4" fmla="*/ 1690982 h 6981971"/>
              <a:gd name="connsiteX5" fmla="*/ 4418957 w 8040104"/>
              <a:gd name="connsiteY5" fmla="*/ 116890 h 6981971"/>
              <a:gd name="connsiteX0" fmla="*/ 4418957 w 8040104"/>
              <a:gd name="connsiteY0" fmla="*/ 112567 h 6977648"/>
              <a:gd name="connsiteX1" fmla="*/ 8025870 w 8040104"/>
              <a:gd name="connsiteY1" fmla="*/ 107858 h 6977648"/>
              <a:gd name="connsiteX2" fmla="*/ 8040104 w 8040104"/>
              <a:gd name="connsiteY2" fmla="*/ 6977648 h 6977648"/>
              <a:gd name="connsiteX3" fmla="*/ 0 w 8040104"/>
              <a:gd name="connsiteY3" fmla="*/ 6956821 h 6977648"/>
              <a:gd name="connsiteX4" fmla="*/ 2230702 w 8040104"/>
              <a:gd name="connsiteY4" fmla="*/ 1628293 h 6977648"/>
              <a:gd name="connsiteX5" fmla="*/ 4418957 w 8040104"/>
              <a:gd name="connsiteY5" fmla="*/ 112567 h 6977648"/>
              <a:gd name="connsiteX0" fmla="*/ 4418957 w 8040104"/>
              <a:gd name="connsiteY0" fmla="*/ 112567 h 6977648"/>
              <a:gd name="connsiteX1" fmla="*/ 8025870 w 8040104"/>
              <a:gd name="connsiteY1" fmla="*/ 107858 h 6977648"/>
              <a:gd name="connsiteX2" fmla="*/ 8040104 w 8040104"/>
              <a:gd name="connsiteY2" fmla="*/ 6977648 h 6977648"/>
              <a:gd name="connsiteX3" fmla="*/ 0 w 8040104"/>
              <a:gd name="connsiteY3" fmla="*/ 6956821 h 6977648"/>
              <a:gd name="connsiteX4" fmla="*/ 2230702 w 8040104"/>
              <a:gd name="connsiteY4" fmla="*/ 1628293 h 6977648"/>
              <a:gd name="connsiteX5" fmla="*/ 4418957 w 8040104"/>
              <a:gd name="connsiteY5" fmla="*/ 112567 h 6977648"/>
              <a:gd name="connsiteX0" fmla="*/ 4418957 w 8040104"/>
              <a:gd name="connsiteY0" fmla="*/ 112567 h 6977648"/>
              <a:gd name="connsiteX1" fmla="*/ 8025870 w 8040104"/>
              <a:gd name="connsiteY1" fmla="*/ 107858 h 6977648"/>
              <a:gd name="connsiteX2" fmla="*/ 8040104 w 8040104"/>
              <a:gd name="connsiteY2" fmla="*/ 6977648 h 6977648"/>
              <a:gd name="connsiteX3" fmla="*/ 0 w 8040104"/>
              <a:gd name="connsiteY3" fmla="*/ 6956821 h 6977648"/>
              <a:gd name="connsiteX4" fmla="*/ 2230702 w 8040104"/>
              <a:gd name="connsiteY4" fmla="*/ 1628293 h 6977648"/>
              <a:gd name="connsiteX5" fmla="*/ 4418957 w 8040104"/>
              <a:gd name="connsiteY5" fmla="*/ 112567 h 6977648"/>
              <a:gd name="connsiteX0" fmla="*/ 4418957 w 8040104"/>
              <a:gd name="connsiteY0" fmla="*/ 141388 h 7006469"/>
              <a:gd name="connsiteX1" fmla="*/ 8025870 w 8040104"/>
              <a:gd name="connsiteY1" fmla="*/ 136679 h 7006469"/>
              <a:gd name="connsiteX2" fmla="*/ 8040104 w 8040104"/>
              <a:gd name="connsiteY2" fmla="*/ 7006469 h 7006469"/>
              <a:gd name="connsiteX3" fmla="*/ 0 w 8040104"/>
              <a:gd name="connsiteY3" fmla="*/ 6985642 h 7006469"/>
              <a:gd name="connsiteX4" fmla="*/ 2217731 w 8040104"/>
              <a:gd name="connsiteY4" fmla="*/ 2046220 h 7006469"/>
              <a:gd name="connsiteX5" fmla="*/ 4418957 w 8040104"/>
              <a:gd name="connsiteY5" fmla="*/ 141388 h 7006469"/>
              <a:gd name="connsiteX0" fmla="*/ 4418957 w 8040104"/>
              <a:gd name="connsiteY0" fmla="*/ 4709 h 6869790"/>
              <a:gd name="connsiteX1" fmla="*/ 8025870 w 8040104"/>
              <a:gd name="connsiteY1" fmla="*/ 0 h 6869790"/>
              <a:gd name="connsiteX2" fmla="*/ 8040104 w 8040104"/>
              <a:gd name="connsiteY2" fmla="*/ 6869790 h 6869790"/>
              <a:gd name="connsiteX3" fmla="*/ 0 w 8040104"/>
              <a:gd name="connsiteY3" fmla="*/ 6848963 h 6869790"/>
              <a:gd name="connsiteX4" fmla="*/ 2217731 w 8040104"/>
              <a:gd name="connsiteY4" fmla="*/ 1909541 h 6869790"/>
              <a:gd name="connsiteX5" fmla="*/ 4418957 w 8040104"/>
              <a:gd name="connsiteY5" fmla="*/ 4709 h 6869790"/>
              <a:gd name="connsiteX0" fmla="*/ 4470838 w 8040104"/>
              <a:gd name="connsiteY0" fmla="*/ 0 h 6988298"/>
              <a:gd name="connsiteX1" fmla="*/ 8025870 w 8040104"/>
              <a:gd name="connsiteY1" fmla="*/ 118508 h 6988298"/>
              <a:gd name="connsiteX2" fmla="*/ 8040104 w 8040104"/>
              <a:gd name="connsiteY2" fmla="*/ 6988298 h 6988298"/>
              <a:gd name="connsiteX3" fmla="*/ 0 w 8040104"/>
              <a:gd name="connsiteY3" fmla="*/ 6967471 h 6988298"/>
              <a:gd name="connsiteX4" fmla="*/ 2217731 w 8040104"/>
              <a:gd name="connsiteY4" fmla="*/ 2028049 h 6988298"/>
              <a:gd name="connsiteX5" fmla="*/ 4470838 w 8040104"/>
              <a:gd name="connsiteY5" fmla="*/ 0 h 6988298"/>
              <a:gd name="connsiteX0" fmla="*/ 4470838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217731 w 8040104"/>
              <a:gd name="connsiteY4" fmla="*/ 1930772 h 6891021"/>
              <a:gd name="connsiteX5" fmla="*/ 4470838 w 8040104"/>
              <a:gd name="connsiteY5" fmla="*/ 0 h 6891021"/>
              <a:gd name="connsiteX0" fmla="*/ 4470838 w 8040104"/>
              <a:gd name="connsiteY0" fmla="*/ 127550 h 7018571"/>
              <a:gd name="connsiteX1" fmla="*/ 8025870 w 8040104"/>
              <a:gd name="connsiteY1" fmla="*/ 148781 h 7018571"/>
              <a:gd name="connsiteX2" fmla="*/ 8040104 w 8040104"/>
              <a:gd name="connsiteY2" fmla="*/ 7018571 h 7018571"/>
              <a:gd name="connsiteX3" fmla="*/ 0 w 8040104"/>
              <a:gd name="connsiteY3" fmla="*/ 6997744 h 7018571"/>
              <a:gd name="connsiteX4" fmla="*/ 2120454 w 8040104"/>
              <a:gd name="connsiteY4" fmla="*/ 1922135 h 7018571"/>
              <a:gd name="connsiteX5" fmla="*/ 4470838 w 8040104"/>
              <a:gd name="connsiteY5" fmla="*/ 127550 h 7018571"/>
              <a:gd name="connsiteX0" fmla="*/ 4470838 w 8040104"/>
              <a:gd name="connsiteY0" fmla="*/ 127550 h 7018571"/>
              <a:gd name="connsiteX1" fmla="*/ 8025870 w 8040104"/>
              <a:gd name="connsiteY1" fmla="*/ 148781 h 7018571"/>
              <a:gd name="connsiteX2" fmla="*/ 8040104 w 8040104"/>
              <a:gd name="connsiteY2" fmla="*/ 7018571 h 7018571"/>
              <a:gd name="connsiteX3" fmla="*/ 0 w 8040104"/>
              <a:gd name="connsiteY3" fmla="*/ 6997744 h 7018571"/>
              <a:gd name="connsiteX4" fmla="*/ 2120454 w 8040104"/>
              <a:gd name="connsiteY4" fmla="*/ 1922135 h 7018571"/>
              <a:gd name="connsiteX5" fmla="*/ 4470838 w 8040104"/>
              <a:gd name="connsiteY5" fmla="*/ 127550 h 7018571"/>
              <a:gd name="connsiteX0" fmla="*/ 4470838 w 8040104"/>
              <a:gd name="connsiteY0" fmla="*/ 127550 h 7018571"/>
              <a:gd name="connsiteX1" fmla="*/ 8025870 w 8040104"/>
              <a:gd name="connsiteY1" fmla="*/ 148781 h 7018571"/>
              <a:gd name="connsiteX2" fmla="*/ 8040104 w 8040104"/>
              <a:gd name="connsiteY2" fmla="*/ 7018571 h 7018571"/>
              <a:gd name="connsiteX3" fmla="*/ 0 w 8040104"/>
              <a:gd name="connsiteY3" fmla="*/ 6997744 h 7018571"/>
              <a:gd name="connsiteX4" fmla="*/ 2120454 w 8040104"/>
              <a:gd name="connsiteY4" fmla="*/ 1922135 h 7018571"/>
              <a:gd name="connsiteX5" fmla="*/ 4470838 w 8040104"/>
              <a:gd name="connsiteY5" fmla="*/ 127550 h 7018571"/>
              <a:gd name="connsiteX0" fmla="*/ 4470838 w 8040104"/>
              <a:gd name="connsiteY0" fmla="*/ 127550 h 7018571"/>
              <a:gd name="connsiteX1" fmla="*/ 8025870 w 8040104"/>
              <a:gd name="connsiteY1" fmla="*/ 148781 h 7018571"/>
              <a:gd name="connsiteX2" fmla="*/ 8040104 w 8040104"/>
              <a:gd name="connsiteY2" fmla="*/ 7018571 h 7018571"/>
              <a:gd name="connsiteX3" fmla="*/ 0 w 8040104"/>
              <a:gd name="connsiteY3" fmla="*/ 6997744 h 7018571"/>
              <a:gd name="connsiteX4" fmla="*/ 2120454 w 8040104"/>
              <a:gd name="connsiteY4" fmla="*/ 1922135 h 7018571"/>
              <a:gd name="connsiteX5" fmla="*/ 4470838 w 8040104"/>
              <a:gd name="connsiteY5" fmla="*/ 127550 h 7018571"/>
              <a:gd name="connsiteX0" fmla="*/ 4470838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470838 w 8040104"/>
              <a:gd name="connsiteY5" fmla="*/ 0 h 6891021"/>
              <a:gd name="connsiteX0" fmla="*/ 4678361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678361 w 8040104"/>
              <a:gd name="connsiteY5" fmla="*/ 0 h 6891021"/>
              <a:gd name="connsiteX0" fmla="*/ 4412472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412472 w 8040104"/>
              <a:gd name="connsiteY5" fmla="*/ 0 h 6891021"/>
              <a:gd name="connsiteX0" fmla="*/ 4399501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399501 w 8040104"/>
              <a:gd name="connsiteY5" fmla="*/ 0 h 6891021"/>
              <a:gd name="connsiteX0" fmla="*/ 4399501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399501 w 8040104"/>
              <a:gd name="connsiteY5" fmla="*/ 0 h 6891021"/>
              <a:gd name="connsiteX0" fmla="*/ 4399501 w 8040104"/>
              <a:gd name="connsiteY0" fmla="*/ 160672 h 7051693"/>
              <a:gd name="connsiteX1" fmla="*/ 8025870 w 8040104"/>
              <a:gd name="connsiteY1" fmla="*/ 181903 h 7051693"/>
              <a:gd name="connsiteX2" fmla="*/ 8040104 w 8040104"/>
              <a:gd name="connsiteY2" fmla="*/ 7051693 h 7051693"/>
              <a:gd name="connsiteX3" fmla="*/ 0 w 8040104"/>
              <a:gd name="connsiteY3" fmla="*/ 7030866 h 7051693"/>
              <a:gd name="connsiteX4" fmla="*/ 2464165 w 8040104"/>
              <a:gd name="connsiteY4" fmla="*/ 2402730 h 7051693"/>
              <a:gd name="connsiteX5" fmla="*/ 4399501 w 8040104"/>
              <a:gd name="connsiteY5" fmla="*/ 160672 h 7051693"/>
              <a:gd name="connsiteX0" fmla="*/ 4399501 w 8040104"/>
              <a:gd name="connsiteY0" fmla="*/ 120352 h 7011373"/>
              <a:gd name="connsiteX1" fmla="*/ 8025870 w 8040104"/>
              <a:gd name="connsiteY1" fmla="*/ 141583 h 7011373"/>
              <a:gd name="connsiteX2" fmla="*/ 8040104 w 8040104"/>
              <a:gd name="connsiteY2" fmla="*/ 7011373 h 7011373"/>
              <a:gd name="connsiteX3" fmla="*/ 0 w 8040104"/>
              <a:gd name="connsiteY3" fmla="*/ 6990546 h 7011373"/>
              <a:gd name="connsiteX4" fmla="*/ 2172335 w 8040104"/>
              <a:gd name="connsiteY4" fmla="*/ 1817661 h 7011373"/>
              <a:gd name="connsiteX5" fmla="*/ 4399501 w 8040104"/>
              <a:gd name="connsiteY5" fmla="*/ 120352 h 7011373"/>
              <a:gd name="connsiteX0" fmla="*/ 4399501 w 8040104"/>
              <a:gd name="connsiteY0" fmla="*/ 120352 h 7011373"/>
              <a:gd name="connsiteX1" fmla="*/ 8025870 w 8040104"/>
              <a:gd name="connsiteY1" fmla="*/ 141583 h 7011373"/>
              <a:gd name="connsiteX2" fmla="*/ 8040104 w 8040104"/>
              <a:gd name="connsiteY2" fmla="*/ 7011373 h 7011373"/>
              <a:gd name="connsiteX3" fmla="*/ 0 w 8040104"/>
              <a:gd name="connsiteY3" fmla="*/ 6990546 h 7011373"/>
              <a:gd name="connsiteX4" fmla="*/ 2172335 w 8040104"/>
              <a:gd name="connsiteY4" fmla="*/ 1817661 h 7011373"/>
              <a:gd name="connsiteX5" fmla="*/ 4399501 w 8040104"/>
              <a:gd name="connsiteY5" fmla="*/ 120352 h 7011373"/>
              <a:gd name="connsiteX0" fmla="*/ 4399501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72335 w 8040104"/>
              <a:gd name="connsiteY4" fmla="*/ 1697309 h 6891021"/>
              <a:gd name="connsiteX5" fmla="*/ 4399501 w 8040104"/>
              <a:gd name="connsiteY5" fmla="*/ 0 h 6891021"/>
              <a:gd name="connsiteX0" fmla="*/ 4632965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72335 w 8040104"/>
              <a:gd name="connsiteY4" fmla="*/ 1697309 h 6891021"/>
              <a:gd name="connsiteX5" fmla="*/ 4632965 w 8040104"/>
              <a:gd name="connsiteY5" fmla="*/ 0 h 6891021"/>
              <a:gd name="connsiteX0" fmla="*/ 4509748 w 8040104"/>
              <a:gd name="connsiteY0" fmla="*/ 0 h 6878051"/>
              <a:gd name="connsiteX1" fmla="*/ 8025870 w 8040104"/>
              <a:gd name="connsiteY1" fmla="*/ 8261 h 6878051"/>
              <a:gd name="connsiteX2" fmla="*/ 8040104 w 8040104"/>
              <a:gd name="connsiteY2" fmla="*/ 6878051 h 6878051"/>
              <a:gd name="connsiteX3" fmla="*/ 0 w 8040104"/>
              <a:gd name="connsiteY3" fmla="*/ 6857224 h 6878051"/>
              <a:gd name="connsiteX4" fmla="*/ 2172335 w 8040104"/>
              <a:gd name="connsiteY4" fmla="*/ 1684339 h 6878051"/>
              <a:gd name="connsiteX5" fmla="*/ 4509748 w 8040104"/>
              <a:gd name="connsiteY5" fmla="*/ 0 h 6878051"/>
              <a:gd name="connsiteX0" fmla="*/ 4393016 w 8040104"/>
              <a:gd name="connsiteY0" fmla="*/ 0 h 6878051"/>
              <a:gd name="connsiteX1" fmla="*/ 8025870 w 8040104"/>
              <a:gd name="connsiteY1" fmla="*/ 8261 h 6878051"/>
              <a:gd name="connsiteX2" fmla="*/ 8040104 w 8040104"/>
              <a:gd name="connsiteY2" fmla="*/ 6878051 h 6878051"/>
              <a:gd name="connsiteX3" fmla="*/ 0 w 8040104"/>
              <a:gd name="connsiteY3" fmla="*/ 6857224 h 6878051"/>
              <a:gd name="connsiteX4" fmla="*/ 2172335 w 8040104"/>
              <a:gd name="connsiteY4" fmla="*/ 1684339 h 6878051"/>
              <a:gd name="connsiteX5" fmla="*/ 4393016 w 8040104"/>
              <a:gd name="connsiteY5" fmla="*/ 0 h 6878051"/>
              <a:gd name="connsiteX0" fmla="*/ 4380045 w 8040104"/>
              <a:gd name="connsiteY0" fmla="*/ 0 h 6871566"/>
              <a:gd name="connsiteX1" fmla="*/ 8025870 w 8040104"/>
              <a:gd name="connsiteY1" fmla="*/ 1776 h 6871566"/>
              <a:gd name="connsiteX2" fmla="*/ 8040104 w 8040104"/>
              <a:gd name="connsiteY2" fmla="*/ 6871566 h 6871566"/>
              <a:gd name="connsiteX3" fmla="*/ 0 w 8040104"/>
              <a:gd name="connsiteY3" fmla="*/ 6850739 h 6871566"/>
              <a:gd name="connsiteX4" fmla="*/ 2172335 w 8040104"/>
              <a:gd name="connsiteY4" fmla="*/ 1677854 h 6871566"/>
              <a:gd name="connsiteX5" fmla="*/ 4380045 w 8040104"/>
              <a:gd name="connsiteY5" fmla="*/ 0 h 6871566"/>
              <a:gd name="connsiteX0" fmla="*/ 4380045 w 8040104"/>
              <a:gd name="connsiteY0" fmla="*/ 0 h 6871566"/>
              <a:gd name="connsiteX1" fmla="*/ 8025870 w 8040104"/>
              <a:gd name="connsiteY1" fmla="*/ 1776 h 6871566"/>
              <a:gd name="connsiteX2" fmla="*/ 8040104 w 8040104"/>
              <a:gd name="connsiteY2" fmla="*/ 6871566 h 6871566"/>
              <a:gd name="connsiteX3" fmla="*/ 0 w 8040104"/>
              <a:gd name="connsiteY3" fmla="*/ 6850739 h 6871566"/>
              <a:gd name="connsiteX4" fmla="*/ 2172335 w 8040104"/>
              <a:gd name="connsiteY4" fmla="*/ 1677854 h 6871566"/>
              <a:gd name="connsiteX5" fmla="*/ 4380045 w 8040104"/>
              <a:gd name="connsiteY5" fmla="*/ 0 h 6871566"/>
              <a:gd name="connsiteX0" fmla="*/ 4380045 w 8040104"/>
              <a:gd name="connsiteY0" fmla="*/ 0 h 6871566"/>
              <a:gd name="connsiteX1" fmla="*/ 8025870 w 8040104"/>
              <a:gd name="connsiteY1" fmla="*/ 1776 h 6871566"/>
              <a:gd name="connsiteX2" fmla="*/ 8040104 w 8040104"/>
              <a:gd name="connsiteY2" fmla="*/ 6871566 h 6871566"/>
              <a:gd name="connsiteX3" fmla="*/ 0 w 8040104"/>
              <a:gd name="connsiteY3" fmla="*/ 6850739 h 6871566"/>
              <a:gd name="connsiteX4" fmla="*/ 2172335 w 8040104"/>
              <a:gd name="connsiteY4" fmla="*/ 1677854 h 6871566"/>
              <a:gd name="connsiteX5" fmla="*/ 4380045 w 8040104"/>
              <a:gd name="connsiteY5" fmla="*/ 0 h 6871566"/>
              <a:gd name="connsiteX0" fmla="*/ 4380045 w 8040104"/>
              <a:gd name="connsiteY0" fmla="*/ 132952 h 7004518"/>
              <a:gd name="connsiteX1" fmla="*/ 8025870 w 8040104"/>
              <a:gd name="connsiteY1" fmla="*/ 134728 h 7004518"/>
              <a:gd name="connsiteX2" fmla="*/ 8040104 w 8040104"/>
              <a:gd name="connsiteY2" fmla="*/ 7004518 h 7004518"/>
              <a:gd name="connsiteX3" fmla="*/ 0 w 8040104"/>
              <a:gd name="connsiteY3" fmla="*/ 6983691 h 7004518"/>
              <a:gd name="connsiteX4" fmla="*/ 2126939 w 8040104"/>
              <a:gd name="connsiteY4" fmla="*/ 1934023 h 7004518"/>
              <a:gd name="connsiteX5" fmla="*/ 4380045 w 8040104"/>
              <a:gd name="connsiteY5" fmla="*/ 132952 h 7004518"/>
              <a:gd name="connsiteX0" fmla="*/ 4380045 w 8040104"/>
              <a:gd name="connsiteY0" fmla="*/ 126709 h 6998275"/>
              <a:gd name="connsiteX1" fmla="*/ 8025870 w 8040104"/>
              <a:gd name="connsiteY1" fmla="*/ 128485 h 6998275"/>
              <a:gd name="connsiteX2" fmla="*/ 8040104 w 8040104"/>
              <a:gd name="connsiteY2" fmla="*/ 6998275 h 6998275"/>
              <a:gd name="connsiteX3" fmla="*/ 0 w 8040104"/>
              <a:gd name="connsiteY3" fmla="*/ 6977448 h 6998275"/>
              <a:gd name="connsiteX4" fmla="*/ 2146395 w 8040104"/>
              <a:gd name="connsiteY4" fmla="*/ 1843473 h 6998275"/>
              <a:gd name="connsiteX5" fmla="*/ 4380045 w 8040104"/>
              <a:gd name="connsiteY5" fmla="*/ 126709 h 6998275"/>
              <a:gd name="connsiteX0" fmla="*/ 4380045 w 8040104"/>
              <a:gd name="connsiteY0" fmla="*/ 123346 h 6994912"/>
              <a:gd name="connsiteX1" fmla="*/ 8025870 w 8040104"/>
              <a:gd name="connsiteY1" fmla="*/ 125122 h 6994912"/>
              <a:gd name="connsiteX2" fmla="*/ 8040104 w 8040104"/>
              <a:gd name="connsiteY2" fmla="*/ 6994912 h 6994912"/>
              <a:gd name="connsiteX3" fmla="*/ 0 w 8040104"/>
              <a:gd name="connsiteY3" fmla="*/ 6974085 h 6994912"/>
              <a:gd name="connsiteX4" fmla="*/ 2159365 w 8040104"/>
              <a:gd name="connsiteY4" fmla="*/ 1794714 h 6994912"/>
              <a:gd name="connsiteX5" fmla="*/ 4380045 w 8040104"/>
              <a:gd name="connsiteY5" fmla="*/ 123346 h 6994912"/>
              <a:gd name="connsiteX0" fmla="*/ 4380045 w 8040104"/>
              <a:gd name="connsiteY0" fmla="*/ 202 h 6871768"/>
              <a:gd name="connsiteX1" fmla="*/ 8025870 w 8040104"/>
              <a:gd name="connsiteY1" fmla="*/ 1978 h 6871768"/>
              <a:gd name="connsiteX2" fmla="*/ 8040104 w 8040104"/>
              <a:gd name="connsiteY2" fmla="*/ 6871768 h 6871768"/>
              <a:gd name="connsiteX3" fmla="*/ 0 w 8040104"/>
              <a:gd name="connsiteY3" fmla="*/ 6850941 h 6871768"/>
              <a:gd name="connsiteX4" fmla="*/ 2159365 w 8040104"/>
              <a:gd name="connsiteY4" fmla="*/ 1671570 h 6871768"/>
              <a:gd name="connsiteX5" fmla="*/ 4380045 w 8040104"/>
              <a:gd name="connsiteY5" fmla="*/ 202 h 6871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0104" h="6871768">
                <a:moveTo>
                  <a:pt x="4380045" y="202"/>
                </a:moveTo>
                <a:cubicBezTo>
                  <a:pt x="5377251" y="13767"/>
                  <a:pt x="6810595" y="1386"/>
                  <a:pt x="8025870" y="1978"/>
                </a:cubicBezTo>
                <a:cubicBezTo>
                  <a:pt x="8030615" y="2291908"/>
                  <a:pt x="8035359" y="4581838"/>
                  <a:pt x="8040104" y="6871768"/>
                </a:cubicBezTo>
                <a:lnTo>
                  <a:pt x="0" y="6850941"/>
                </a:lnTo>
                <a:cubicBezTo>
                  <a:pt x="846109" y="4823847"/>
                  <a:pt x="1669307" y="2683658"/>
                  <a:pt x="2159365" y="1671570"/>
                </a:cubicBezTo>
                <a:cubicBezTo>
                  <a:pt x="2649423" y="659482"/>
                  <a:pt x="3382839" y="-13363"/>
                  <a:pt x="4380045" y="20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720000" tIns="1332000" rIns="720000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200" b="0" i="0" kern="1200">
                <a:solidFill>
                  <a:schemeClr val="tx2"/>
                </a:solidFill>
                <a:latin typeface="Schibsted Grotesk Bold" pitchFamily="2" charset="77"/>
                <a:ea typeface="Schibsted Grotesk Bold" pitchFamily="2" charset="77"/>
                <a:cs typeface="Schibsted Grotesk Bold" pitchFamily="2" charset="77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D900"/>
              </a:solidFill>
              <a:effectLst/>
              <a:uLnTx/>
              <a:uFillTx/>
              <a:latin typeface="Schibsted Grotesk Bold" pitchFamily="2" charset="77"/>
              <a:cs typeface="Schibsted Grotesk Bold" pitchFamily="2" charset="77"/>
            </a:endParaRP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40A75132-6903-E3A7-D56B-D26EB50841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50977" y="683614"/>
            <a:ext cx="6140288" cy="6187086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0288" h="6210534">
                <a:moveTo>
                  <a:pt x="1682562" y="6934"/>
                </a:moveTo>
                <a:cubicBezTo>
                  <a:pt x="3142372" y="-11995"/>
                  <a:pt x="4509513" y="14468"/>
                  <a:pt x="6132539" y="8710"/>
                </a:cubicBezTo>
                <a:lnTo>
                  <a:pt x="6140288" y="6210534"/>
                </a:lnTo>
                <a:lnTo>
                  <a:pt x="1569715" y="6189707"/>
                </a:lnTo>
                <a:cubicBezTo>
                  <a:pt x="1092863" y="4979736"/>
                  <a:pt x="479069" y="3572094"/>
                  <a:pt x="116877" y="2579732"/>
                </a:cubicBezTo>
                <a:cubicBezTo>
                  <a:pt x="-245315" y="1587370"/>
                  <a:pt x="222752" y="25863"/>
                  <a:pt x="1682562" y="69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tx1">
                <a:lumMod val="65000"/>
              </a:schemeClr>
            </a:bgClr>
          </a:pattFill>
        </p:spPr>
        <p:txBody>
          <a:bodyPr lIns="72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bg2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8B154F-DF30-E205-9A36-8F8AA51BC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tx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C8BF864-B4A5-BF3B-17E8-4BB5B1B1B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 descr="Yellow letters on a black background&#10;&#10;Description automatically generated">
            <a:extLst>
              <a:ext uri="{FF2B5EF4-FFF2-40B4-BE49-F238E27FC236}">
                <a16:creationId xmlns:a16="http://schemas.microsoft.com/office/drawing/2014/main" id="{B78AE1C9-59FB-4070-AB3E-A12D38D43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96497"/>
            <a:ext cx="2527329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22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bg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54757" y="0"/>
            <a:ext cx="7062643" cy="6858000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45738 w 6103464"/>
              <a:gd name="connsiteY0" fmla="*/ 674629 h 6878229"/>
              <a:gd name="connsiteX1" fmla="*/ 6083189 w 6103464"/>
              <a:gd name="connsiteY1" fmla="*/ 0 h 6878229"/>
              <a:gd name="connsiteX2" fmla="*/ 6103464 w 6103464"/>
              <a:gd name="connsiteY2" fmla="*/ 6878229 h 6878229"/>
              <a:gd name="connsiteX3" fmla="*/ 1532891 w 6103464"/>
              <a:gd name="connsiteY3" fmla="*/ 6857402 h 6878229"/>
              <a:gd name="connsiteX4" fmla="*/ 80053 w 6103464"/>
              <a:gd name="connsiteY4" fmla="*/ 3247427 h 6878229"/>
              <a:gd name="connsiteX5" fmla="*/ 1645738 w 6103464"/>
              <a:gd name="connsiteY5" fmla="*/ 674629 h 6878229"/>
              <a:gd name="connsiteX0" fmla="*/ 2736124 w 7193850"/>
              <a:gd name="connsiteY0" fmla="*/ 674629 h 6878229"/>
              <a:gd name="connsiteX1" fmla="*/ 7173575 w 7193850"/>
              <a:gd name="connsiteY1" fmla="*/ 0 h 6878229"/>
              <a:gd name="connsiteX2" fmla="*/ 7193850 w 7193850"/>
              <a:gd name="connsiteY2" fmla="*/ 6878229 h 6878229"/>
              <a:gd name="connsiteX3" fmla="*/ 118071 w 7193850"/>
              <a:gd name="connsiteY3" fmla="*/ 6876191 h 6878229"/>
              <a:gd name="connsiteX4" fmla="*/ 1170439 w 7193850"/>
              <a:gd name="connsiteY4" fmla="*/ 3247427 h 6878229"/>
              <a:gd name="connsiteX5" fmla="*/ 2736124 w 7193850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052368 w 7075779"/>
              <a:gd name="connsiteY4" fmla="*/ 3247427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2530439 w 7075779"/>
              <a:gd name="connsiteY4" fmla="*/ 2928013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1359187 w 7075779"/>
              <a:gd name="connsiteY0" fmla="*/ 197801 h 7084070"/>
              <a:gd name="connsiteX1" fmla="*/ 7055504 w 7075779"/>
              <a:gd name="connsiteY1" fmla="*/ 205841 h 7084070"/>
              <a:gd name="connsiteX2" fmla="*/ 7075779 w 7075779"/>
              <a:gd name="connsiteY2" fmla="*/ 7084070 h 7084070"/>
              <a:gd name="connsiteX3" fmla="*/ 0 w 7075779"/>
              <a:gd name="connsiteY3" fmla="*/ 7082032 h 7084070"/>
              <a:gd name="connsiteX4" fmla="*/ 1540883 w 7075779"/>
              <a:gd name="connsiteY4" fmla="*/ 2920912 h 7084070"/>
              <a:gd name="connsiteX5" fmla="*/ 1359187 w 7075779"/>
              <a:gd name="connsiteY5" fmla="*/ 197801 h 7084070"/>
              <a:gd name="connsiteX0" fmla="*/ 1359187 w 7075779"/>
              <a:gd name="connsiteY0" fmla="*/ 11 h 6886280"/>
              <a:gd name="connsiteX1" fmla="*/ 7055504 w 7075779"/>
              <a:gd name="connsiteY1" fmla="*/ 8051 h 6886280"/>
              <a:gd name="connsiteX2" fmla="*/ 7075779 w 7075779"/>
              <a:gd name="connsiteY2" fmla="*/ 6886280 h 6886280"/>
              <a:gd name="connsiteX3" fmla="*/ 0 w 7075779"/>
              <a:gd name="connsiteY3" fmla="*/ 6884242 h 6886280"/>
              <a:gd name="connsiteX4" fmla="*/ 1540883 w 7075779"/>
              <a:gd name="connsiteY4" fmla="*/ 2723122 h 6886280"/>
              <a:gd name="connsiteX5" fmla="*/ 1359187 w 7075779"/>
              <a:gd name="connsiteY5" fmla="*/ 11 h 6886280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378044 w 7075779"/>
              <a:gd name="connsiteY4" fmla="*/ 3086366 h 6886269"/>
              <a:gd name="connsiteX5" fmla="*/ 1359187 w 7075779"/>
              <a:gd name="connsiteY5" fmla="*/ 0 h 688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5779" h="6886269">
                <a:moveTo>
                  <a:pt x="1359187" y="0"/>
                </a:moveTo>
                <a:lnTo>
                  <a:pt x="7055504" y="8040"/>
                </a:lnTo>
                <a:cubicBezTo>
                  <a:pt x="7062262" y="2300783"/>
                  <a:pt x="7069021" y="4593526"/>
                  <a:pt x="7075779" y="6886269"/>
                </a:cubicBezTo>
                <a:lnTo>
                  <a:pt x="0" y="6884231"/>
                </a:lnTo>
                <a:cubicBezTo>
                  <a:pt x="800803" y="4835017"/>
                  <a:pt x="1012724" y="4088015"/>
                  <a:pt x="1378044" y="3086366"/>
                </a:cubicBezTo>
                <a:cubicBezTo>
                  <a:pt x="1743364" y="2084717"/>
                  <a:pt x="1964635" y="1220855"/>
                  <a:pt x="1359187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65000"/>
              </a:schemeClr>
            </a:bgClr>
          </a:pattFill>
        </p:spPr>
        <p:txBody>
          <a:bodyPr lIns="72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2"/>
                </a:solidFill>
                <a:latin typeface="Schibsted Grotesk Bold" pitchFamily="2" charset="77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3" name="Picture 2" descr="Yellow letters on a black background&#10;&#10;Description automatically generated">
            <a:extLst>
              <a:ext uri="{FF2B5EF4-FFF2-40B4-BE49-F238E27FC236}">
                <a16:creationId xmlns:a16="http://schemas.microsoft.com/office/drawing/2014/main" id="{CB534262-B65E-8237-B007-625B2D43C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96497"/>
            <a:ext cx="2527329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4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F9A97BBF-9399-153F-484A-01203F6DAD42}"/>
              </a:ext>
            </a:extLst>
          </p:cNvPr>
          <p:cNvSpPr/>
          <p:nvPr userDrawn="1"/>
        </p:nvSpPr>
        <p:spPr>
          <a:xfrm>
            <a:off x="-7938" y="0"/>
            <a:ext cx="7859713" cy="5464175"/>
          </a:xfrm>
          <a:custGeom>
            <a:avLst/>
            <a:gdLst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52229 w 7852229"/>
              <a:gd name="connsiteY2" fmla="*/ 5464629 h 5464629"/>
              <a:gd name="connsiteX3" fmla="*/ 0 w 7852229"/>
              <a:gd name="connsiteY3" fmla="*/ 5464629 h 5464629"/>
              <a:gd name="connsiteX4" fmla="*/ 0 w 7852229"/>
              <a:gd name="connsiteY4" fmla="*/ 0 h 5464629"/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44971 w 7852229"/>
              <a:gd name="connsiteY2" fmla="*/ 4034971 h 5464629"/>
              <a:gd name="connsiteX3" fmla="*/ 7852229 w 7852229"/>
              <a:gd name="connsiteY3" fmla="*/ 5464629 h 5464629"/>
              <a:gd name="connsiteX4" fmla="*/ 0 w 7852229"/>
              <a:gd name="connsiteY4" fmla="*/ 5464629 h 5464629"/>
              <a:gd name="connsiteX5" fmla="*/ 0 w 7852229"/>
              <a:gd name="connsiteY5" fmla="*/ 0 h 5464629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7844971 w 7852229"/>
              <a:gd name="connsiteY2" fmla="*/ 4034971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28458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93658"/>
              <a:gd name="connsiteX1" fmla="*/ 7859486 w 7859486"/>
              <a:gd name="connsiteY1" fmla="*/ 0 h 5493658"/>
              <a:gd name="connsiteX2" fmla="*/ 6320970 w 7859486"/>
              <a:gd name="connsiteY2" fmla="*/ 4049485 h 5493658"/>
              <a:gd name="connsiteX3" fmla="*/ 4535715 w 7859486"/>
              <a:gd name="connsiteY3" fmla="*/ 5464629 h 5493658"/>
              <a:gd name="connsiteX4" fmla="*/ 1632857 w 7859486"/>
              <a:gd name="connsiteY4" fmla="*/ 5493658 h 5493658"/>
              <a:gd name="connsiteX5" fmla="*/ 0 w 7859486"/>
              <a:gd name="connsiteY5" fmla="*/ 4782458 h 5493658"/>
              <a:gd name="connsiteX6" fmla="*/ 7257 w 7859486"/>
              <a:gd name="connsiteY6" fmla="*/ 0 h 5493658"/>
              <a:gd name="connsiteX0" fmla="*/ 7257 w 7859486"/>
              <a:gd name="connsiteY0" fmla="*/ 0 h 5464629"/>
              <a:gd name="connsiteX1" fmla="*/ 7859486 w 7859486"/>
              <a:gd name="connsiteY1" fmla="*/ 0 h 5464629"/>
              <a:gd name="connsiteX2" fmla="*/ 6320970 w 7859486"/>
              <a:gd name="connsiteY2" fmla="*/ 4049485 h 5464629"/>
              <a:gd name="connsiteX3" fmla="*/ 4535715 w 7859486"/>
              <a:gd name="connsiteY3" fmla="*/ 5464629 h 5464629"/>
              <a:gd name="connsiteX4" fmla="*/ 1516743 w 7859486"/>
              <a:gd name="connsiteY4" fmla="*/ 5457372 h 5464629"/>
              <a:gd name="connsiteX5" fmla="*/ 0 w 7859486"/>
              <a:gd name="connsiteY5" fmla="*/ 4782458 h 5464629"/>
              <a:gd name="connsiteX6" fmla="*/ 7257 w 7859486"/>
              <a:gd name="connsiteY6" fmla="*/ 0 h 54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9486" h="5464629">
                <a:moveTo>
                  <a:pt x="7257" y="0"/>
                </a:moveTo>
                <a:lnTo>
                  <a:pt x="7859486" y="0"/>
                </a:lnTo>
                <a:cubicBezTo>
                  <a:pt x="7320039" y="1446589"/>
                  <a:pt x="6816875" y="2733524"/>
                  <a:pt x="6320970" y="4049485"/>
                </a:cubicBezTo>
                <a:cubicBezTo>
                  <a:pt x="6033104" y="4765524"/>
                  <a:pt x="5396896" y="5445276"/>
                  <a:pt x="4535715" y="5464629"/>
                </a:cubicBezTo>
                <a:lnTo>
                  <a:pt x="1516743" y="5457372"/>
                </a:lnTo>
                <a:cubicBezTo>
                  <a:pt x="984552" y="5452534"/>
                  <a:pt x="488647" y="5346095"/>
                  <a:pt x="0" y="4782458"/>
                </a:cubicBezTo>
                <a:lnTo>
                  <a:pt x="7257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954275" y="478641"/>
            <a:ext cx="8262794" cy="6379359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45738 w 6103464"/>
              <a:gd name="connsiteY0" fmla="*/ 674629 h 6878229"/>
              <a:gd name="connsiteX1" fmla="*/ 6083189 w 6103464"/>
              <a:gd name="connsiteY1" fmla="*/ 0 h 6878229"/>
              <a:gd name="connsiteX2" fmla="*/ 6103464 w 6103464"/>
              <a:gd name="connsiteY2" fmla="*/ 6878229 h 6878229"/>
              <a:gd name="connsiteX3" fmla="*/ 1532891 w 6103464"/>
              <a:gd name="connsiteY3" fmla="*/ 6857402 h 6878229"/>
              <a:gd name="connsiteX4" fmla="*/ 80053 w 6103464"/>
              <a:gd name="connsiteY4" fmla="*/ 3247427 h 6878229"/>
              <a:gd name="connsiteX5" fmla="*/ 1645738 w 6103464"/>
              <a:gd name="connsiteY5" fmla="*/ 674629 h 6878229"/>
              <a:gd name="connsiteX0" fmla="*/ 2736124 w 7193850"/>
              <a:gd name="connsiteY0" fmla="*/ 674629 h 6878229"/>
              <a:gd name="connsiteX1" fmla="*/ 7173575 w 7193850"/>
              <a:gd name="connsiteY1" fmla="*/ 0 h 6878229"/>
              <a:gd name="connsiteX2" fmla="*/ 7193850 w 7193850"/>
              <a:gd name="connsiteY2" fmla="*/ 6878229 h 6878229"/>
              <a:gd name="connsiteX3" fmla="*/ 118071 w 7193850"/>
              <a:gd name="connsiteY3" fmla="*/ 6876191 h 6878229"/>
              <a:gd name="connsiteX4" fmla="*/ 1170439 w 7193850"/>
              <a:gd name="connsiteY4" fmla="*/ 3247427 h 6878229"/>
              <a:gd name="connsiteX5" fmla="*/ 2736124 w 7193850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052368 w 7075779"/>
              <a:gd name="connsiteY4" fmla="*/ 3247427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2530439 w 7075779"/>
              <a:gd name="connsiteY4" fmla="*/ 2928013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1359187 w 7075779"/>
              <a:gd name="connsiteY0" fmla="*/ 197801 h 7084070"/>
              <a:gd name="connsiteX1" fmla="*/ 7055504 w 7075779"/>
              <a:gd name="connsiteY1" fmla="*/ 205841 h 7084070"/>
              <a:gd name="connsiteX2" fmla="*/ 7075779 w 7075779"/>
              <a:gd name="connsiteY2" fmla="*/ 7084070 h 7084070"/>
              <a:gd name="connsiteX3" fmla="*/ 0 w 7075779"/>
              <a:gd name="connsiteY3" fmla="*/ 7082032 h 7084070"/>
              <a:gd name="connsiteX4" fmla="*/ 1540883 w 7075779"/>
              <a:gd name="connsiteY4" fmla="*/ 2920912 h 7084070"/>
              <a:gd name="connsiteX5" fmla="*/ 1359187 w 7075779"/>
              <a:gd name="connsiteY5" fmla="*/ 197801 h 7084070"/>
              <a:gd name="connsiteX0" fmla="*/ 1359187 w 7075779"/>
              <a:gd name="connsiteY0" fmla="*/ 11 h 6886280"/>
              <a:gd name="connsiteX1" fmla="*/ 7055504 w 7075779"/>
              <a:gd name="connsiteY1" fmla="*/ 8051 h 6886280"/>
              <a:gd name="connsiteX2" fmla="*/ 7075779 w 7075779"/>
              <a:gd name="connsiteY2" fmla="*/ 6886280 h 6886280"/>
              <a:gd name="connsiteX3" fmla="*/ 0 w 7075779"/>
              <a:gd name="connsiteY3" fmla="*/ 6884242 h 6886280"/>
              <a:gd name="connsiteX4" fmla="*/ 1540883 w 7075779"/>
              <a:gd name="connsiteY4" fmla="*/ 2723122 h 6886280"/>
              <a:gd name="connsiteX5" fmla="*/ 1359187 w 7075779"/>
              <a:gd name="connsiteY5" fmla="*/ 11 h 6886280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378044 w 7075779"/>
              <a:gd name="connsiteY4" fmla="*/ 3086366 h 6886269"/>
              <a:gd name="connsiteX5" fmla="*/ 1359187 w 7075779"/>
              <a:gd name="connsiteY5" fmla="*/ 0 h 6886269"/>
              <a:gd name="connsiteX0" fmla="*/ 2216437 w 7075779"/>
              <a:gd name="connsiteY0" fmla="*/ 512660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378044 w 7075779"/>
              <a:gd name="connsiteY4" fmla="*/ 3078326 h 6878229"/>
              <a:gd name="connsiteX5" fmla="*/ 2216437 w 7075779"/>
              <a:gd name="connsiteY5" fmla="*/ 512660 h 6878229"/>
              <a:gd name="connsiteX0" fmla="*/ 2216437 w 7075779"/>
              <a:gd name="connsiteY0" fmla="*/ 512660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378044 w 7075779"/>
              <a:gd name="connsiteY4" fmla="*/ 3078326 h 6878229"/>
              <a:gd name="connsiteX5" fmla="*/ 2216437 w 7075779"/>
              <a:gd name="connsiteY5" fmla="*/ 512660 h 6878229"/>
              <a:gd name="connsiteX0" fmla="*/ 2216437 w 7075779"/>
              <a:gd name="connsiteY0" fmla="*/ 17360 h 6382929"/>
              <a:gd name="connsiteX1" fmla="*/ 4623454 w 7075779"/>
              <a:gd name="connsiteY1" fmla="*/ 0 h 6382929"/>
              <a:gd name="connsiteX2" fmla="*/ 7075779 w 7075779"/>
              <a:gd name="connsiteY2" fmla="*/ 6382929 h 6382929"/>
              <a:gd name="connsiteX3" fmla="*/ 0 w 7075779"/>
              <a:gd name="connsiteY3" fmla="*/ 6380891 h 6382929"/>
              <a:gd name="connsiteX4" fmla="*/ 1378044 w 7075779"/>
              <a:gd name="connsiteY4" fmla="*/ 2583026 h 6382929"/>
              <a:gd name="connsiteX5" fmla="*/ 2216437 w 7075779"/>
              <a:gd name="connsiteY5" fmla="*/ 17360 h 6382929"/>
              <a:gd name="connsiteX0" fmla="*/ 2216437 w 7682069"/>
              <a:gd name="connsiteY0" fmla="*/ 17360 h 6492927"/>
              <a:gd name="connsiteX1" fmla="*/ 4623454 w 7682069"/>
              <a:gd name="connsiteY1" fmla="*/ 0 h 6492927"/>
              <a:gd name="connsiteX2" fmla="*/ 7024544 w 7682069"/>
              <a:gd name="connsiteY2" fmla="*/ 5866803 h 6492927"/>
              <a:gd name="connsiteX3" fmla="*/ 7075779 w 7682069"/>
              <a:gd name="connsiteY3" fmla="*/ 6382929 h 6492927"/>
              <a:gd name="connsiteX4" fmla="*/ 0 w 7682069"/>
              <a:gd name="connsiteY4" fmla="*/ 6380891 h 6492927"/>
              <a:gd name="connsiteX5" fmla="*/ 1378044 w 7682069"/>
              <a:gd name="connsiteY5" fmla="*/ 2583026 h 6492927"/>
              <a:gd name="connsiteX6" fmla="*/ 2216437 w 7682069"/>
              <a:gd name="connsiteY6" fmla="*/ 17360 h 6492927"/>
              <a:gd name="connsiteX0" fmla="*/ 2216437 w 7658705"/>
              <a:gd name="connsiteY0" fmla="*/ 17360 h 6435474"/>
              <a:gd name="connsiteX1" fmla="*/ 4623454 w 7658705"/>
              <a:gd name="connsiteY1" fmla="*/ 0 h 6435474"/>
              <a:gd name="connsiteX2" fmla="*/ 5151294 w 7658705"/>
              <a:gd name="connsiteY2" fmla="*/ 901103 h 6435474"/>
              <a:gd name="connsiteX3" fmla="*/ 7024544 w 7658705"/>
              <a:gd name="connsiteY3" fmla="*/ 5866803 h 6435474"/>
              <a:gd name="connsiteX4" fmla="*/ 7075779 w 7658705"/>
              <a:gd name="connsiteY4" fmla="*/ 6382929 h 6435474"/>
              <a:gd name="connsiteX5" fmla="*/ 0 w 7658705"/>
              <a:gd name="connsiteY5" fmla="*/ 6380891 h 6435474"/>
              <a:gd name="connsiteX6" fmla="*/ 1378044 w 7658705"/>
              <a:gd name="connsiteY6" fmla="*/ 2583026 h 6435474"/>
              <a:gd name="connsiteX7" fmla="*/ 2216437 w 7658705"/>
              <a:gd name="connsiteY7" fmla="*/ 17360 h 6435474"/>
              <a:gd name="connsiteX0" fmla="*/ 3384837 w 8827105"/>
              <a:gd name="connsiteY0" fmla="*/ 17360 h 6435474"/>
              <a:gd name="connsiteX1" fmla="*/ 5791854 w 8827105"/>
              <a:gd name="connsiteY1" fmla="*/ 0 h 6435474"/>
              <a:gd name="connsiteX2" fmla="*/ 6319694 w 8827105"/>
              <a:gd name="connsiteY2" fmla="*/ 901103 h 6435474"/>
              <a:gd name="connsiteX3" fmla="*/ 8192944 w 8827105"/>
              <a:gd name="connsiteY3" fmla="*/ 5866803 h 6435474"/>
              <a:gd name="connsiteX4" fmla="*/ 8244179 w 8827105"/>
              <a:gd name="connsiteY4" fmla="*/ 6382929 h 6435474"/>
              <a:gd name="connsiteX5" fmla="*/ 0 w 8827105"/>
              <a:gd name="connsiteY5" fmla="*/ 6374541 h 6435474"/>
              <a:gd name="connsiteX6" fmla="*/ 2546444 w 8827105"/>
              <a:gd name="connsiteY6" fmla="*/ 2583026 h 6435474"/>
              <a:gd name="connsiteX7" fmla="*/ 3384837 w 8827105"/>
              <a:gd name="connsiteY7" fmla="*/ 17360 h 6435474"/>
              <a:gd name="connsiteX0" fmla="*/ 3384837 w 8841176"/>
              <a:gd name="connsiteY0" fmla="*/ 17360 h 6382929"/>
              <a:gd name="connsiteX1" fmla="*/ 5791854 w 8841176"/>
              <a:gd name="connsiteY1" fmla="*/ 0 h 6382929"/>
              <a:gd name="connsiteX2" fmla="*/ 6319694 w 8841176"/>
              <a:gd name="connsiteY2" fmla="*/ 901103 h 6382929"/>
              <a:gd name="connsiteX3" fmla="*/ 8237394 w 8841176"/>
              <a:gd name="connsiteY3" fmla="*/ 3491903 h 6382929"/>
              <a:gd name="connsiteX4" fmla="*/ 8244179 w 8841176"/>
              <a:gd name="connsiteY4" fmla="*/ 6382929 h 6382929"/>
              <a:gd name="connsiteX5" fmla="*/ 0 w 8841176"/>
              <a:gd name="connsiteY5" fmla="*/ 6374541 h 6382929"/>
              <a:gd name="connsiteX6" fmla="*/ 2546444 w 8841176"/>
              <a:gd name="connsiteY6" fmla="*/ 2583026 h 6382929"/>
              <a:gd name="connsiteX7" fmla="*/ 3384837 w 8841176"/>
              <a:gd name="connsiteY7" fmla="*/ 17360 h 6382929"/>
              <a:gd name="connsiteX0" fmla="*/ 3384837 w 8841176"/>
              <a:gd name="connsiteY0" fmla="*/ 17360 h 6382929"/>
              <a:gd name="connsiteX1" fmla="*/ 5791854 w 8841176"/>
              <a:gd name="connsiteY1" fmla="*/ 0 h 6382929"/>
              <a:gd name="connsiteX2" fmla="*/ 6319694 w 8841176"/>
              <a:gd name="connsiteY2" fmla="*/ 901103 h 6382929"/>
              <a:gd name="connsiteX3" fmla="*/ 8237394 w 8841176"/>
              <a:gd name="connsiteY3" fmla="*/ 3491903 h 6382929"/>
              <a:gd name="connsiteX4" fmla="*/ 8244179 w 8841176"/>
              <a:gd name="connsiteY4" fmla="*/ 6382929 h 6382929"/>
              <a:gd name="connsiteX5" fmla="*/ 0 w 8841176"/>
              <a:gd name="connsiteY5" fmla="*/ 6374541 h 6382929"/>
              <a:gd name="connsiteX6" fmla="*/ 2546444 w 8841176"/>
              <a:gd name="connsiteY6" fmla="*/ 2583026 h 6382929"/>
              <a:gd name="connsiteX7" fmla="*/ 3384837 w 8841176"/>
              <a:gd name="connsiteY7" fmla="*/ 17360 h 6382929"/>
              <a:gd name="connsiteX0" fmla="*/ 3384837 w 8760679"/>
              <a:gd name="connsiteY0" fmla="*/ 17360 h 6382929"/>
              <a:gd name="connsiteX1" fmla="*/ 5791854 w 8760679"/>
              <a:gd name="connsiteY1" fmla="*/ 0 h 6382929"/>
              <a:gd name="connsiteX2" fmla="*/ 6319694 w 8760679"/>
              <a:gd name="connsiteY2" fmla="*/ 901103 h 6382929"/>
              <a:gd name="connsiteX3" fmla="*/ 8237394 w 8760679"/>
              <a:gd name="connsiteY3" fmla="*/ 3491903 h 6382929"/>
              <a:gd name="connsiteX4" fmla="*/ 8244179 w 8760679"/>
              <a:gd name="connsiteY4" fmla="*/ 6382929 h 6382929"/>
              <a:gd name="connsiteX5" fmla="*/ 0 w 8760679"/>
              <a:gd name="connsiteY5" fmla="*/ 6374541 h 6382929"/>
              <a:gd name="connsiteX6" fmla="*/ 2546444 w 8760679"/>
              <a:gd name="connsiteY6" fmla="*/ 2583026 h 6382929"/>
              <a:gd name="connsiteX7" fmla="*/ 3384837 w 8760679"/>
              <a:gd name="connsiteY7" fmla="*/ 17360 h 6382929"/>
              <a:gd name="connsiteX0" fmla="*/ 3384837 w 8767257"/>
              <a:gd name="connsiteY0" fmla="*/ 17360 h 6382929"/>
              <a:gd name="connsiteX1" fmla="*/ 5791854 w 8767257"/>
              <a:gd name="connsiteY1" fmla="*/ 0 h 6382929"/>
              <a:gd name="connsiteX2" fmla="*/ 6319694 w 8767257"/>
              <a:gd name="connsiteY2" fmla="*/ 901103 h 6382929"/>
              <a:gd name="connsiteX3" fmla="*/ 8262794 w 8767257"/>
              <a:gd name="connsiteY3" fmla="*/ 3530003 h 6382929"/>
              <a:gd name="connsiteX4" fmla="*/ 8244179 w 8767257"/>
              <a:gd name="connsiteY4" fmla="*/ 6382929 h 6382929"/>
              <a:gd name="connsiteX5" fmla="*/ 0 w 8767257"/>
              <a:gd name="connsiteY5" fmla="*/ 6374541 h 6382929"/>
              <a:gd name="connsiteX6" fmla="*/ 2546444 w 8767257"/>
              <a:gd name="connsiteY6" fmla="*/ 2583026 h 6382929"/>
              <a:gd name="connsiteX7" fmla="*/ 3384837 w 8767257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6319694 w 8262794"/>
              <a:gd name="connsiteY2" fmla="*/ 9011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120994 w 8262794"/>
              <a:gd name="connsiteY6" fmla="*/ 18464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120994 w 8262794"/>
              <a:gd name="connsiteY6" fmla="*/ 18464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082894 w 8262794"/>
              <a:gd name="connsiteY6" fmla="*/ 18337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082894 w 8262794"/>
              <a:gd name="connsiteY6" fmla="*/ 1833726 h 6382929"/>
              <a:gd name="connsiteX7" fmla="*/ 3384837 w 8262794"/>
              <a:gd name="connsiteY7" fmla="*/ 17360 h 638292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00344 w 8262794"/>
              <a:gd name="connsiteY6" fmla="*/ 18227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00344 w 8262794"/>
              <a:gd name="connsiteY6" fmla="*/ 1822716 h 6384619"/>
              <a:gd name="connsiteX7" fmla="*/ 3886487 w 8262794"/>
              <a:gd name="connsiteY7" fmla="*/ 0 h 6384619"/>
              <a:gd name="connsiteX0" fmla="*/ 4394383 w 8770690"/>
              <a:gd name="connsiteY0" fmla="*/ 0 h 6384619"/>
              <a:gd name="connsiteX1" fmla="*/ 6039400 w 8770690"/>
              <a:gd name="connsiteY1" fmla="*/ 1690 h 6384619"/>
              <a:gd name="connsiteX2" fmla="*/ 7691190 w 8770690"/>
              <a:gd name="connsiteY2" fmla="*/ 953593 h 6384619"/>
              <a:gd name="connsiteX3" fmla="*/ 8770690 w 8770690"/>
              <a:gd name="connsiteY3" fmla="*/ 3531693 h 6384619"/>
              <a:gd name="connsiteX4" fmla="*/ 8752075 w 8770690"/>
              <a:gd name="connsiteY4" fmla="*/ 6384619 h 6384619"/>
              <a:gd name="connsiteX5" fmla="*/ 507896 w 8770690"/>
              <a:gd name="connsiteY5" fmla="*/ 6376231 h 6384619"/>
              <a:gd name="connsiteX6" fmla="*/ 1066186 w 8770690"/>
              <a:gd name="connsiteY6" fmla="*/ 4968748 h 6384619"/>
              <a:gd name="connsiteX7" fmla="*/ 2508240 w 8770690"/>
              <a:gd name="connsiteY7" fmla="*/ 1822716 h 6384619"/>
              <a:gd name="connsiteX8" fmla="*/ 4394383 w 8770690"/>
              <a:gd name="connsiteY8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000344 w 8262794"/>
              <a:gd name="connsiteY7" fmla="*/ 1822716 h 6384619"/>
              <a:gd name="connsiteX8" fmla="*/ 3886487 w 8262794"/>
              <a:gd name="connsiteY8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000344 w 8262794"/>
              <a:gd name="connsiteY7" fmla="*/ 1822716 h 6384619"/>
              <a:gd name="connsiteX8" fmla="*/ 3886487 w 8262794"/>
              <a:gd name="connsiteY8" fmla="*/ 0 h 6384619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000344 w 8262794"/>
              <a:gd name="connsiteY7" fmla="*/ 1950144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000344 w 8262794"/>
              <a:gd name="connsiteY7" fmla="*/ 1950144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516160 w 8262794"/>
              <a:gd name="connsiteY7" fmla="*/ 3714467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516160 w 8262794"/>
              <a:gd name="connsiteY7" fmla="*/ 3587039 h 6384619"/>
              <a:gd name="connsiteX8" fmla="*/ 3694213 w 8262794"/>
              <a:gd name="connsiteY8" fmla="*/ 9886 h 6384619"/>
              <a:gd name="connsiteX9" fmla="*/ 3886487 w 8262794"/>
              <a:gd name="connsiteY9" fmla="*/ 0 h 6384619"/>
              <a:gd name="connsiteX0" fmla="*/ 3694213 w 8262794"/>
              <a:gd name="connsiteY0" fmla="*/ 306770 h 6681503"/>
              <a:gd name="connsiteX1" fmla="*/ 5531504 w 8262794"/>
              <a:gd name="connsiteY1" fmla="*/ 298574 h 6681503"/>
              <a:gd name="connsiteX2" fmla="*/ 7183294 w 8262794"/>
              <a:gd name="connsiteY2" fmla="*/ 1250477 h 6681503"/>
              <a:gd name="connsiteX3" fmla="*/ 8262794 w 8262794"/>
              <a:gd name="connsiteY3" fmla="*/ 3828577 h 6681503"/>
              <a:gd name="connsiteX4" fmla="*/ 8244179 w 8262794"/>
              <a:gd name="connsiteY4" fmla="*/ 6681503 h 6681503"/>
              <a:gd name="connsiteX5" fmla="*/ 0 w 8262794"/>
              <a:gd name="connsiteY5" fmla="*/ 6673115 h 6681503"/>
              <a:gd name="connsiteX6" fmla="*/ 558290 w 8262794"/>
              <a:gd name="connsiteY6" fmla="*/ 5265632 h 6681503"/>
              <a:gd name="connsiteX7" fmla="*/ 2516160 w 8262794"/>
              <a:gd name="connsiteY7" fmla="*/ 3883923 h 6681503"/>
              <a:gd name="connsiteX8" fmla="*/ 3694213 w 8262794"/>
              <a:gd name="connsiteY8" fmla="*/ 306770 h 6681503"/>
              <a:gd name="connsiteX0" fmla="*/ 3694213 w 8262794"/>
              <a:gd name="connsiteY0" fmla="*/ 78510 h 6453243"/>
              <a:gd name="connsiteX1" fmla="*/ 5531504 w 8262794"/>
              <a:gd name="connsiteY1" fmla="*/ 70314 h 6453243"/>
              <a:gd name="connsiteX2" fmla="*/ 7183294 w 8262794"/>
              <a:gd name="connsiteY2" fmla="*/ 1022217 h 6453243"/>
              <a:gd name="connsiteX3" fmla="*/ 8262794 w 8262794"/>
              <a:gd name="connsiteY3" fmla="*/ 3600317 h 6453243"/>
              <a:gd name="connsiteX4" fmla="*/ 8244179 w 8262794"/>
              <a:gd name="connsiteY4" fmla="*/ 6453243 h 6453243"/>
              <a:gd name="connsiteX5" fmla="*/ 0 w 8262794"/>
              <a:gd name="connsiteY5" fmla="*/ 6444855 h 6453243"/>
              <a:gd name="connsiteX6" fmla="*/ 558290 w 8262794"/>
              <a:gd name="connsiteY6" fmla="*/ 5037372 h 6453243"/>
              <a:gd name="connsiteX7" fmla="*/ 2516160 w 8262794"/>
              <a:gd name="connsiteY7" fmla="*/ 3655663 h 6453243"/>
              <a:gd name="connsiteX8" fmla="*/ 3694213 w 8262794"/>
              <a:gd name="connsiteY8" fmla="*/ 78510 h 6453243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516160 w 8262794"/>
              <a:gd name="connsiteY7" fmla="*/ 3587932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2794" h="6385512">
                <a:moveTo>
                  <a:pt x="3694213" y="10779"/>
                </a:moveTo>
                <a:cubicBezTo>
                  <a:pt x="4454678" y="-625"/>
                  <a:pt x="4955852" y="-2302"/>
                  <a:pt x="5531504" y="2583"/>
                </a:cubicBezTo>
                <a:cubicBezTo>
                  <a:pt x="6084147" y="29223"/>
                  <a:pt x="6757712" y="-16965"/>
                  <a:pt x="7183294" y="954486"/>
                </a:cubicBezTo>
                <a:cubicBezTo>
                  <a:pt x="7583476" y="1932287"/>
                  <a:pt x="7878547" y="2625298"/>
                  <a:pt x="8262794" y="3532586"/>
                </a:cubicBezTo>
                <a:cubicBezTo>
                  <a:pt x="8253341" y="4497024"/>
                  <a:pt x="8252886" y="5683881"/>
                  <a:pt x="8244179" y="6385512"/>
                </a:cubicBezTo>
                <a:lnTo>
                  <a:pt x="0" y="6377124"/>
                </a:lnTo>
                <a:cubicBezTo>
                  <a:pt x="184403" y="5889100"/>
                  <a:pt x="260068" y="5746144"/>
                  <a:pt x="558290" y="4969641"/>
                </a:cubicBezTo>
                <a:cubicBezTo>
                  <a:pt x="1167174" y="4990306"/>
                  <a:pt x="1929029" y="4560948"/>
                  <a:pt x="2352037" y="3529317"/>
                </a:cubicBezTo>
                <a:cubicBezTo>
                  <a:pt x="2775045" y="2497686"/>
                  <a:pt x="3491225" y="566611"/>
                  <a:pt x="3694213" y="10779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65000"/>
              </a:schemeClr>
            </a:bgClr>
          </a:pattFill>
        </p:spPr>
        <p:txBody>
          <a:bodyPr lIns="234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2"/>
                </a:solidFill>
                <a:latin typeface="Schibsted Grotesk Bold" pitchFamily="2" charset="77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7DFF01-12F2-FCD5-AE18-6450A1F70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bg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BE17CB9-DBB8-782B-FF7B-7A7F167A2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" name="Picture 1" descr="Yellow letters on a black background&#10;&#10;Description automatically generated">
            <a:extLst>
              <a:ext uri="{FF2B5EF4-FFF2-40B4-BE49-F238E27FC236}">
                <a16:creationId xmlns:a16="http://schemas.microsoft.com/office/drawing/2014/main" id="{2BE40B8F-C8AF-2694-F50B-0C861D3D0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96497"/>
            <a:ext cx="2527329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5888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F19DDE3-818E-8644-9E61-B35BED1F2F4F}"/>
              </a:ext>
            </a:extLst>
          </p:cNvPr>
          <p:cNvSpPr txBox="1">
            <a:spLocks/>
          </p:cNvSpPr>
          <p:nvPr userDrawn="1"/>
        </p:nvSpPr>
        <p:spPr>
          <a:xfrm flipH="1">
            <a:off x="-9525" y="-28575"/>
            <a:ext cx="6972300" cy="6891338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38683 w 6096409"/>
              <a:gd name="connsiteY0" fmla="*/ 72693 h 6276293"/>
              <a:gd name="connsiteX1" fmla="*/ 5287527 w 6096409"/>
              <a:gd name="connsiteY1" fmla="*/ 650626 h 6276293"/>
              <a:gd name="connsiteX2" fmla="*/ 6096409 w 6096409"/>
              <a:gd name="connsiteY2" fmla="*/ 6276293 h 6276293"/>
              <a:gd name="connsiteX3" fmla="*/ 1525836 w 6096409"/>
              <a:gd name="connsiteY3" fmla="*/ 6255466 h 6276293"/>
              <a:gd name="connsiteX4" fmla="*/ 72998 w 6096409"/>
              <a:gd name="connsiteY4" fmla="*/ 2645491 h 6276293"/>
              <a:gd name="connsiteX5" fmla="*/ 1638683 w 6096409"/>
              <a:gd name="connsiteY5" fmla="*/ 72693 h 6276293"/>
              <a:gd name="connsiteX0" fmla="*/ 1641246 w 6098972"/>
              <a:gd name="connsiteY0" fmla="*/ 176561 h 6380161"/>
              <a:gd name="connsiteX1" fmla="*/ 5591887 w 6098972"/>
              <a:gd name="connsiteY1" fmla="*/ 216748 h 6380161"/>
              <a:gd name="connsiteX2" fmla="*/ 6098972 w 6098972"/>
              <a:gd name="connsiteY2" fmla="*/ 6380161 h 6380161"/>
              <a:gd name="connsiteX3" fmla="*/ 1528399 w 6098972"/>
              <a:gd name="connsiteY3" fmla="*/ 6359334 h 6380161"/>
              <a:gd name="connsiteX4" fmla="*/ 75561 w 6098972"/>
              <a:gd name="connsiteY4" fmla="*/ 2749359 h 6380161"/>
              <a:gd name="connsiteX5" fmla="*/ 1641246 w 6098972"/>
              <a:gd name="connsiteY5" fmla="*/ 176561 h 6380161"/>
              <a:gd name="connsiteX0" fmla="*/ 785215 w 6098947"/>
              <a:gd name="connsiteY0" fmla="*/ 193139 h 6330893"/>
              <a:gd name="connsiteX1" fmla="*/ 5591862 w 6098947"/>
              <a:gd name="connsiteY1" fmla="*/ 167480 h 6330893"/>
              <a:gd name="connsiteX2" fmla="*/ 6098947 w 6098947"/>
              <a:gd name="connsiteY2" fmla="*/ 6330893 h 6330893"/>
              <a:gd name="connsiteX3" fmla="*/ 1528374 w 6098947"/>
              <a:gd name="connsiteY3" fmla="*/ 6310066 h 6330893"/>
              <a:gd name="connsiteX4" fmla="*/ 75536 w 6098947"/>
              <a:gd name="connsiteY4" fmla="*/ 2700091 h 6330893"/>
              <a:gd name="connsiteX5" fmla="*/ 785215 w 6098947"/>
              <a:gd name="connsiteY5" fmla="*/ 193139 h 6330893"/>
              <a:gd name="connsiteX0" fmla="*/ 1077816 w 6391548"/>
              <a:gd name="connsiteY0" fmla="*/ 167153 h 6304907"/>
              <a:gd name="connsiteX1" fmla="*/ 5884463 w 6391548"/>
              <a:gd name="connsiteY1" fmla="*/ 141494 h 6304907"/>
              <a:gd name="connsiteX2" fmla="*/ 6391548 w 6391548"/>
              <a:gd name="connsiteY2" fmla="*/ 6304907 h 6304907"/>
              <a:gd name="connsiteX3" fmla="*/ 1820975 w 6391548"/>
              <a:gd name="connsiteY3" fmla="*/ 6284080 h 6304907"/>
              <a:gd name="connsiteX4" fmla="*/ 33417 w 6391548"/>
              <a:gd name="connsiteY4" fmla="*/ 2322923 h 6304907"/>
              <a:gd name="connsiteX5" fmla="*/ 1077816 w 6391548"/>
              <a:gd name="connsiteY5" fmla="*/ 167153 h 6304907"/>
              <a:gd name="connsiteX0" fmla="*/ 1052844 w 6366576"/>
              <a:gd name="connsiteY0" fmla="*/ 167153 h 6304907"/>
              <a:gd name="connsiteX1" fmla="*/ 5859491 w 6366576"/>
              <a:gd name="connsiteY1" fmla="*/ 141494 h 6304907"/>
              <a:gd name="connsiteX2" fmla="*/ 6366576 w 6366576"/>
              <a:gd name="connsiteY2" fmla="*/ 6304907 h 6304907"/>
              <a:gd name="connsiteX3" fmla="*/ 1329591 w 6366576"/>
              <a:gd name="connsiteY3" fmla="*/ 5965822 h 6304907"/>
              <a:gd name="connsiteX4" fmla="*/ 8445 w 6366576"/>
              <a:gd name="connsiteY4" fmla="*/ 2322923 h 6304907"/>
              <a:gd name="connsiteX5" fmla="*/ 1052844 w 6366576"/>
              <a:gd name="connsiteY5" fmla="*/ 167153 h 6304907"/>
              <a:gd name="connsiteX0" fmla="*/ 1052844 w 5859491"/>
              <a:gd name="connsiteY0" fmla="*/ 167153 h 5965822"/>
              <a:gd name="connsiteX1" fmla="*/ 5859491 w 5859491"/>
              <a:gd name="connsiteY1" fmla="*/ 141494 h 5965822"/>
              <a:gd name="connsiteX2" fmla="*/ 5027697 w 5859491"/>
              <a:gd name="connsiteY2" fmla="*/ 4993464 h 5965822"/>
              <a:gd name="connsiteX3" fmla="*/ 1329591 w 5859491"/>
              <a:gd name="connsiteY3" fmla="*/ 5965822 h 5965822"/>
              <a:gd name="connsiteX4" fmla="*/ 8445 w 5859491"/>
              <a:gd name="connsiteY4" fmla="*/ 2322923 h 5965822"/>
              <a:gd name="connsiteX5" fmla="*/ 1052844 w 5859491"/>
              <a:gd name="connsiteY5" fmla="*/ 167153 h 5965822"/>
              <a:gd name="connsiteX0" fmla="*/ 1052844 w 5867242"/>
              <a:gd name="connsiteY0" fmla="*/ 167153 h 5970188"/>
              <a:gd name="connsiteX1" fmla="*/ 5859491 w 5867242"/>
              <a:gd name="connsiteY1" fmla="*/ 141494 h 5970188"/>
              <a:gd name="connsiteX2" fmla="*/ 5867242 w 5867242"/>
              <a:gd name="connsiteY2" fmla="*/ 5970188 h 5970188"/>
              <a:gd name="connsiteX3" fmla="*/ 1329591 w 5867242"/>
              <a:gd name="connsiteY3" fmla="*/ 5965822 h 5970188"/>
              <a:gd name="connsiteX4" fmla="*/ 8445 w 5867242"/>
              <a:gd name="connsiteY4" fmla="*/ 2322923 h 5970188"/>
              <a:gd name="connsiteX5" fmla="*/ 1052844 w 5867242"/>
              <a:gd name="connsiteY5" fmla="*/ 167153 h 5970188"/>
              <a:gd name="connsiteX0" fmla="*/ 1052844 w 5867242"/>
              <a:gd name="connsiteY0" fmla="*/ 25659 h 5828694"/>
              <a:gd name="connsiteX1" fmla="*/ 5859491 w 5867242"/>
              <a:gd name="connsiteY1" fmla="*/ 0 h 5828694"/>
              <a:gd name="connsiteX2" fmla="*/ 5867242 w 5867242"/>
              <a:gd name="connsiteY2" fmla="*/ 5828694 h 5828694"/>
              <a:gd name="connsiteX3" fmla="*/ 1329591 w 5867242"/>
              <a:gd name="connsiteY3" fmla="*/ 5824328 h 5828694"/>
              <a:gd name="connsiteX4" fmla="*/ 8445 w 5867242"/>
              <a:gd name="connsiteY4" fmla="*/ 2181429 h 5828694"/>
              <a:gd name="connsiteX5" fmla="*/ 1052844 w 5867242"/>
              <a:gd name="connsiteY5" fmla="*/ 25659 h 5828694"/>
              <a:gd name="connsiteX0" fmla="*/ 1052844 w 5867242"/>
              <a:gd name="connsiteY0" fmla="*/ 25659 h 5828694"/>
              <a:gd name="connsiteX1" fmla="*/ 5859491 w 5867242"/>
              <a:gd name="connsiteY1" fmla="*/ 0 h 5828694"/>
              <a:gd name="connsiteX2" fmla="*/ 5867242 w 5867242"/>
              <a:gd name="connsiteY2" fmla="*/ 5828694 h 5828694"/>
              <a:gd name="connsiteX3" fmla="*/ 1329591 w 5867242"/>
              <a:gd name="connsiteY3" fmla="*/ 5824328 h 5828694"/>
              <a:gd name="connsiteX4" fmla="*/ 8445 w 5867242"/>
              <a:gd name="connsiteY4" fmla="*/ 2181429 h 5828694"/>
              <a:gd name="connsiteX5" fmla="*/ 1052844 w 5867242"/>
              <a:gd name="connsiteY5" fmla="*/ 25659 h 5828694"/>
              <a:gd name="connsiteX0" fmla="*/ 1110378 w 5924776"/>
              <a:gd name="connsiteY0" fmla="*/ 25659 h 5828694"/>
              <a:gd name="connsiteX1" fmla="*/ 5917025 w 5924776"/>
              <a:gd name="connsiteY1" fmla="*/ 0 h 5828694"/>
              <a:gd name="connsiteX2" fmla="*/ 5924776 w 5924776"/>
              <a:gd name="connsiteY2" fmla="*/ 5828694 h 5828694"/>
              <a:gd name="connsiteX3" fmla="*/ 1387125 w 5924776"/>
              <a:gd name="connsiteY3" fmla="*/ 5824328 h 5828694"/>
              <a:gd name="connsiteX4" fmla="*/ 65979 w 5924776"/>
              <a:gd name="connsiteY4" fmla="*/ 2181429 h 5828694"/>
              <a:gd name="connsiteX5" fmla="*/ 1110378 w 5924776"/>
              <a:gd name="connsiteY5" fmla="*/ 25659 h 5828694"/>
              <a:gd name="connsiteX0" fmla="*/ 1086070 w 5900468"/>
              <a:gd name="connsiteY0" fmla="*/ 25659 h 5828694"/>
              <a:gd name="connsiteX1" fmla="*/ 5892717 w 5900468"/>
              <a:gd name="connsiteY1" fmla="*/ 0 h 5828694"/>
              <a:gd name="connsiteX2" fmla="*/ 5900468 w 5900468"/>
              <a:gd name="connsiteY2" fmla="*/ 5828694 h 5828694"/>
              <a:gd name="connsiteX3" fmla="*/ 1362817 w 5900468"/>
              <a:gd name="connsiteY3" fmla="*/ 5824328 h 5828694"/>
              <a:gd name="connsiteX4" fmla="*/ 69107 w 5900468"/>
              <a:gd name="connsiteY4" fmla="*/ 2351532 h 5828694"/>
              <a:gd name="connsiteX5" fmla="*/ 1086070 w 5900468"/>
              <a:gd name="connsiteY5" fmla="*/ 25659 h 5828694"/>
              <a:gd name="connsiteX0" fmla="*/ 1094837 w 5909235"/>
              <a:gd name="connsiteY0" fmla="*/ 25659 h 5828694"/>
              <a:gd name="connsiteX1" fmla="*/ 5901484 w 5909235"/>
              <a:gd name="connsiteY1" fmla="*/ 0 h 5828694"/>
              <a:gd name="connsiteX2" fmla="*/ 5909235 w 5909235"/>
              <a:gd name="connsiteY2" fmla="*/ 5828694 h 5828694"/>
              <a:gd name="connsiteX3" fmla="*/ 1371584 w 5909235"/>
              <a:gd name="connsiteY3" fmla="*/ 5824328 h 5828694"/>
              <a:gd name="connsiteX4" fmla="*/ 77874 w 5909235"/>
              <a:gd name="connsiteY4" fmla="*/ 2351532 h 5828694"/>
              <a:gd name="connsiteX5" fmla="*/ 1094837 w 5909235"/>
              <a:gd name="connsiteY5" fmla="*/ 25659 h 5828694"/>
              <a:gd name="connsiteX0" fmla="*/ 1070930 w 5885328"/>
              <a:gd name="connsiteY0" fmla="*/ 25659 h 5828694"/>
              <a:gd name="connsiteX1" fmla="*/ 5877577 w 5885328"/>
              <a:gd name="connsiteY1" fmla="*/ 0 h 5828694"/>
              <a:gd name="connsiteX2" fmla="*/ 5885328 w 5885328"/>
              <a:gd name="connsiteY2" fmla="*/ 5828694 h 5828694"/>
              <a:gd name="connsiteX3" fmla="*/ 1347677 w 5885328"/>
              <a:gd name="connsiteY3" fmla="*/ 5824328 h 5828694"/>
              <a:gd name="connsiteX4" fmla="*/ 81403 w 5885328"/>
              <a:gd name="connsiteY4" fmla="*/ 2505174 h 5828694"/>
              <a:gd name="connsiteX5" fmla="*/ 1070930 w 5885328"/>
              <a:gd name="connsiteY5" fmla="*/ 25659 h 5828694"/>
              <a:gd name="connsiteX0" fmla="*/ 1095835 w 5910233"/>
              <a:gd name="connsiteY0" fmla="*/ 25659 h 5828694"/>
              <a:gd name="connsiteX1" fmla="*/ 5902482 w 5910233"/>
              <a:gd name="connsiteY1" fmla="*/ 0 h 5828694"/>
              <a:gd name="connsiteX2" fmla="*/ 5910233 w 5910233"/>
              <a:gd name="connsiteY2" fmla="*/ 5828694 h 5828694"/>
              <a:gd name="connsiteX3" fmla="*/ 1372582 w 5910233"/>
              <a:gd name="connsiteY3" fmla="*/ 5824328 h 5828694"/>
              <a:gd name="connsiteX4" fmla="*/ 106308 w 5910233"/>
              <a:gd name="connsiteY4" fmla="*/ 2505174 h 5828694"/>
              <a:gd name="connsiteX5" fmla="*/ 1095835 w 5910233"/>
              <a:gd name="connsiteY5" fmla="*/ 25659 h 5828694"/>
              <a:gd name="connsiteX0" fmla="*/ 1025203 w 5812165"/>
              <a:gd name="connsiteY0" fmla="*/ 0 h 5830471"/>
              <a:gd name="connsiteX1" fmla="*/ 5804414 w 5812165"/>
              <a:gd name="connsiteY1" fmla="*/ 1777 h 5830471"/>
              <a:gd name="connsiteX2" fmla="*/ 5812165 w 5812165"/>
              <a:gd name="connsiteY2" fmla="*/ 5830471 h 5830471"/>
              <a:gd name="connsiteX3" fmla="*/ 1274514 w 5812165"/>
              <a:gd name="connsiteY3" fmla="*/ 5826105 h 5830471"/>
              <a:gd name="connsiteX4" fmla="*/ 8240 w 5812165"/>
              <a:gd name="connsiteY4" fmla="*/ 2506951 h 5830471"/>
              <a:gd name="connsiteX5" fmla="*/ 1025203 w 5812165"/>
              <a:gd name="connsiteY5" fmla="*/ 0 h 5830471"/>
              <a:gd name="connsiteX0" fmla="*/ 1043591 w 5830553"/>
              <a:gd name="connsiteY0" fmla="*/ 0 h 5830471"/>
              <a:gd name="connsiteX1" fmla="*/ 5822802 w 5830553"/>
              <a:gd name="connsiteY1" fmla="*/ 1777 h 5830471"/>
              <a:gd name="connsiteX2" fmla="*/ 5830553 w 5830553"/>
              <a:gd name="connsiteY2" fmla="*/ 5830471 h 5830471"/>
              <a:gd name="connsiteX3" fmla="*/ 1292902 w 5830553"/>
              <a:gd name="connsiteY3" fmla="*/ 5826105 h 5830471"/>
              <a:gd name="connsiteX4" fmla="*/ 26628 w 5830553"/>
              <a:gd name="connsiteY4" fmla="*/ 2506951 h 5830471"/>
              <a:gd name="connsiteX5" fmla="*/ 1043591 w 5830553"/>
              <a:gd name="connsiteY5" fmla="*/ 0 h 5830471"/>
              <a:gd name="connsiteX0" fmla="*/ 1104951 w 5891913"/>
              <a:gd name="connsiteY0" fmla="*/ 0 h 5830471"/>
              <a:gd name="connsiteX1" fmla="*/ 5884162 w 5891913"/>
              <a:gd name="connsiteY1" fmla="*/ 1777 h 5830471"/>
              <a:gd name="connsiteX2" fmla="*/ 5891913 w 5891913"/>
              <a:gd name="connsiteY2" fmla="*/ 5830471 h 5830471"/>
              <a:gd name="connsiteX3" fmla="*/ 1354262 w 5891913"/>
              <a:gd name="connsiteY3" fmla="*/ 5826105 h 5830471"/>
              <a:gd name="connsiteX4" fmla="*/ 87988 w 5891913"/>
              <a:gd name="connsiteY4" fmla="*/ 2506951 h 5830471"/>
              <a:gd name="connsiteX5" fmla="*/ 1104951 w 5891913"/>
              <a:gd name="connsiteY5" fmla="*/ 0 h 5830471"/>
              <a:gd name="connsiteX0" fmla="*/ 795815 w 5582777"/>
              <a:gd name="connsiteY0" fmla="*/ 0 h 5830471"/>
              <a:gd name="connsiteX1" fmla="*/ 5575026 w 5582777"/>
              <a:gd name="connsiteY1" fmla="*/ 1777 h 5830471"/>
              <a:gd name="connsiteX2" fmla="*/ 5582777 w 5582777"/>
              <a:gd name="connsiteY2" fmla="*/ 5830471 h 5830471"/>
              <a:gd name="connsiteX3" fmla="*/ 1045126 w 5582777"/>
              <a:gd name="connsiteY3" fmla="*/ 5826105 h 5830471"/>
              <a:gd name="connsiteX4" fmla="*/ 239778 w 5582777"/>
              <a:gd name="connsiteY4" fmla="*/ 2726439 h 5830471"/>
              <a:gd name="connsiteX5" fmla="*/ 795815 w 5582777"/>
              <a:gd name="connsiteY5" fmla="*/ 0 h 5830471"/>
              <a:gd name="connsiteX0" fmla="*/ 823831 w 5610793"/>
              <a:gd name="connsiteY0" fmla="*/ 0 h 5830471"/>
              <a:gd name="connsiteX1" fmla="*/ 5603042 w 5610793"/>
              <a:gd name="connsiteY1" fmla="*/ 1777 h 5830471"/>
              <a:gd name="connsiteX2" fmla="*/ 5610793 w 5610793"/>
              <a:gd name="connsiteY2" fmla="*/ 5830471 h 5830471"/>
              <a:gd name="connsiteX3" fmla="*/ 1073142 w 5610793"/>
              <a:gd name="connsiteY3" fmla="*/ 5826105 h 5830471"/>
              <a:gd name="connsiteX4" fmla="*/ 267794 w 5610793"/>
              <a:gd name="connsiteY4" fmla="*/ 2726439 h 5830471"/>
              <a:gd name="connsiteX5" fmla="*/ 823831 w 5610793"/>
              <a:gd name="connsiteY5" fmla="*/ 0 h 5830471"/>
              <a:gd name="connsiteX0" fmla="*/ 1067622 w 5854584"/>
              <a:gd name="connsiteY0" fmla="*/ 0 h 5830471"/>
              <a:gd name="connsiteX1" fmla="*/ 5846833 w 5854584"/>
              <a:gd name="connsiteY1" fmla="*/ 1777 h 5830471"/>
              <a:gd name="connsiteX2" fmla="*/ 5854584 w 5854584"/>
              <a:gd name="connsiteY2" fmla="*/ 5830471 h 5830471"/>
              <a:gd name="connsiteX3" fmla="*/ 1316933 w 5854584"/>
              <a:gd name="connsiteY3" fmla="*/ 5826105 h 5830471"/>
              <a:gd name="connsiteX4" fmla="*/ 138455 w 5854584"/>
              <a:gd name="connsiteY4" fmla="*/ 2726439 h 5830471"/>
              <a:gd name="connsiteX5" fmla="*/ 1067622 w 5854584"/>
              <a:gd name="connsiteY5" fmla="*/ 0 h 5830471"/>
              <a:gd name="connsiteX0" fmla="*/ 1118785 w 5905747"/>
              <a:gd name="connsiteY0" fmla="*/ 0 h 5830471"/>
              <a:gd name="connsiteX1" fmla="*/ 5897996 w 5905747"/>
              <a:gd name="connsiteY1" fmla="*/ 1777 h 5830471"/>
              <a:gd name="connsiteX2" fmla="*/ 5905747 w 5905747"/>
              <a:gd name="connsiteY2" fmla="*/ 5830471 h 5830471"/>
              <a:gd name="connsiteX3" fmla="*/ 1368096 w 5905747"/>
              <a:gd name="connsiteY3" fmla="*/ 5826105 h 5830471"/>
              <a:gd name="connsiteX4" fmla="*/ 189618 w 5905747"/>
              <a:gd name="connsiteY4" fmla="*/ 2726439 h 5830471"/>
              <a:gd name="connsiteX5" fmla="*/ 1118785 w 5905747"/>
              <a:gd name="connsiteY5" fmla="*/ 0 h 5830471"/>
              <a:gd name="connsiteX0" fmla="*/ 1110524 w 5897486"/>
              <a:gd name="connsiteY0" fmla="*/ 0 h 5830471"/>
              <a:gd name="connsiteX1" fmla="*/ 5889735 w 5897486"/>
              <a:gd name="connsiteY1" fmla="*/ 1777 h 5830471"/>
              <a:gd name="connsiteX2" fmla="*/ 5897486 w 5897486"/>
              <a:gd name="connsiteY2" fmla="*/ 5830471 h 5830471"/>
              <a:gd name="connsiteX3" fmla="*/ 1359835 w 5897486"/>
              <a:gd name="connsiteY3" fmla="*/ 5826105 h 5830471"/>
              <a:gd name="connsiteX4" fmla="*/ 192332 w 5897486"/>
              <a:gd name="connsiteY4" fmla="*/ 2847158 h 5830471"/>
              <a:gd name="connsiteX5" fmla="*/ 1110524 w 5897486"/>
              <a:gd name="connsiteY5" fmla="*/ 0 h 5830471"/>
              <a:gd name="connsiteX0" fmla="*/ 1058315 w 5845277"/>
              <a:gd name="connsiteY0" fmla="*/ 0 h 5830471"/>
              <a:gd name="connsiteX1" fmla="*/ 5837526 w 5845277"/>
              <a:gd name="connsiteY1" fmla="*/ 1777 h 5830471"/>
              <a:gd name="connsiteX2" fmla="*/ 5845277 w 5845277"/>
              <a:gd name="connsiteY2" fmla="*/ 5830471 h 5830471"/>
              <a:gd name="connsiteX3" fmla="*/ 1307626 w 5845277"/>
              <a:gd name="connsiteY3" fmla="*/ 5826105 h 5830471"/>
              <a:gd name="connsiteX4" fmla="*/ 140123 w 5845277"/>
              <a:gd name="connsiteY4" fmla="*/ 2847158 h 5830471"/>
              <a:gd name="connsiteX5" fmla="*/ 1058315 w 5845277"/>
              <a:gd name="connsiteY5" fmla="*/ 0 h 5830471"/>
              <a:gd name="connsiteX0" fmla="*/ 1111706 w 5898668"/>
              <a:gd name="connsiteY0" fmla="*/ 0 h 5830471"/>
              <a:gd name="connsiteX1" fmla="*/ 5890917 w 5898668"/>
              <a:gd name="connsiteY1" fmla="*/ 1777 h 5830471"/>
              <a:gd name="connsiteX2" fmla="*/ 5898668 w 5898668"/>
              <a:gd name="connsiteY2" fmla="*/ 5830471 h 5830471"/>
              <a:gd name="connsiteX3" fmla="*/ 1361017 w 5898668"/>
              <a:gd name="connsiteY3" fmla="*/ 5826105 h 5830471"/>
              <a:gd name="connsiteX4" fmla="*/ 193514 w 5898668"/>
              <a:gd name="connsiteY4" fmla="*/ 2847158 h 5830471"/>
              <a:gd name="connsiteX5" fmla="*/ 1111706 w 5898668"/>
              <a:gd name="connsiteY5" fmla="*/ 0 h 583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8668" h="5830471">
                <a:moveTo>
                  <a:pt x="1111706" y="0"/>
                </a:moveTo>
                <a:lnTo>
                  <a:pt x="5890917" y="1777"/>
                </a:lnTo>
                <a:cubicBezTo>
                  <a:pt x="5893501" y="1944675"/>
                  <a:pt x="5896084" y="3887573"/>
                  <a:pt x="5898668" y="5830471"/>
                </a:cubicBezTo>
                <a:lnTo>
                  <a:pt x="1361017" y="5826105"/>
                </a:lnTo>
                <a:cubicBezTo>
                  <a:pt x="884165" y="4616134"/>
                  <a:pt x="564298" y="3889508"/>
                  <a:pt x="193514" y="2847158"/>
                </a:cubicBezTo>
                <a:cubicBezTo>
                  <a:pt x="-177270" y="1804808"/>
                  <a:pt x="-88443" y="544650"/>
                  <a:pt x="1111706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lIns="720000" tIns="1332000" rIns="720000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200" b="0" i="0" kern="1200">
                <a:solidFill>
                  <a:schemeClr val="tx2"/>
                </a:solidFill>
                <a:latin typeface="Schibsted Grotesk Bold" pitchFamily="2" charset="77"/>
                <a:ea typeface="Schibsted Grotesk Bold" pitchFamily="2" charset="77"/>
                <a:cs typeface="Schibsted Grotesk Bold" pitchFamily="2" charset="77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D900"/>
              </a:solidFill>
              <a:effectLst/>
              <a:uLnTx/>
              <a:uFillTx/>
              <a:latin typeface="Schibsted Grotesk Bold" pitchFamily="2" charset="77"/>
              <a:cs typeface="Schibsted Grotesk Bold" pitchFamily="2" charset="77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bg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 descr="Yellow letters on a black background&#10;&#10;Description automatically generated">
            <a:extLst>
              <a:ext uri="{FF2B5EF4-FFF2-40B4-BE49-F238E27FC236}">
                <a16:creationId xmlns:a16="http://schemas.microsoft.com/office/drawing/2014/main" id="{91F0762A-972F-9C3E-834C-8E3C3A5A5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96497"/>
            <a:ext cx="2527329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05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D6BA0904-47B7-FD7D-8D8B-F49A5A9F7F11}"/>
              </a:ext>
            </a:extLst>
          </p:cNvPr>
          <p:cNvSpPr/>
          <p:nvPr userDrawn="1"/>
        </p:nvSpPr>
        <p:spPr>
          <a:xfrm rot="10800000">
            <a:off x="4332287" y="1393825"/>
            <a:ext cx="7859713" cy="5464175"/>
          </a:xfrm>
          <a:custGeom>
            <a:avLst/>
            <a:gdLst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52229 w 7852229"/>
              <a:gd name="connsiteY2" fmla="*/ 5464629 h 5464629"/>
              <a:gd name="connsiteX3" fmla="*/ 0 w 7852229"/>
              <a:gd name="connsiteY3" fmla="*/ 5464629 h 5464629"/>
              <a:gd name="connsiteX4" fmla="*/ 0 w 7852229"/>
              <a:gd name="connsiteY4" fmla="*/ 0 h 5464629"/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44971 w 7852229"/>
              <a:gd name="connsiteY2" fmla="*/ 4034971 h 5464629"/>
              <a:gd name="connsiteX3" fmla="*/ 7852229 w 7852229"/>
              <a:gd name="connsiteY3" fmla="*/ 5464629 h 5464629"/>
              <a:gd name="connsiteX4" fmla="*/ 0 w 7852229"/>
              <a:gd name="connsiteY4" fmla="*/ 5464629 h 5464629"/>
              <a:gd name="connsiteX5" fmla="*/ 0 w 7852229"/>
              <a:gd name="connsiteY5" fmla="*/ 0 h 5464629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7844971 w 7852229"/>
              <a:gd name="connsiteY2" fmla="*/ 4034971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28458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93658"/>
              <a:gd name="connsiteX1" fmla="*/ 7859486 w 7859486"/>
              <a:gd name="connsiteY1" fmla="*/ 0 h 5493658"/>
              <a:gd name="connsiteX2" fmla="*/ 6320970 w 7859486"/>
              <a:gd name="connsiteY2" fmla="*/ 4049485 h 5493658"/>
              <a:gd name="connsiteX3" fmla="*/ 4535715 w 7859486"/>
              <a:gd name="connsiteY3" fmla="*/ 5464629 h 5493658"/>
              <a:gd name="connsiteX4" fmla="*/ 1632857 w 7859486"/>
              <a:gd name="connsiteY4" fmla="*/ 5493658 h 5493658"/>
              <a:gd name="connsiteX5" fmla="*/ 0 w 7859486"/>
              <a:gd name="connsiteY5" fmla="*/ 4782458 h 5493658"/>
              <a:gd name="connsiteX6" fmla="*/ 7257 w 7859486"/>
              <a:gd name="connsiteY6" fmla="*/ 0 h 5493658"/>
              <a:gd name="connsiteX0" fmla="*/ 7257 w 7859486"/>
              <a:gd name="connsiteY0" fmla="*/ 0 h 5464629"/>
              <a:gd name="connsiteX1" fmla="*/ 7859486 w 7859486"/>
              <a:gd name="connsiteY1" fmla="*/ 0 h 5464629"/>
              <a:gd name="connsiteX2" fmla="*/ 6320970 w 7859486"/>
              <a:gd name="connsiteY2" fmla="*/ 4049485 h 5464629"/>
              <a:gd name="connsiteX3" fmla="*/ 4535715 w 7859486"/>
              <a:gd name="connsiteY3" fmla="*/ 5464629 h 5464629"/>
              <a:gd name="connsiteX4" fmla="*/ 1516743 w 7859486"/>
              <a:gd name="connsiteY4" fmla="*/ 5457372 h 5464629"/>
              <a:gd name="connsiteX5" fmla="*/ 0 w 7859486"/>
              <a:gd name="connsiteY5" fmla="*/ 4782458 h 5464629"/>
              <a:gd name="connsiteX6" fmla="*/ 7257 w 7859486"/>
              <a:gd name="connsiteY6" fmla="*/ 0 h 54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9486" h="5464629">
                <a:moveTo>
                  <a:pt x="7257" y="0"/>
                </a:moveTo>
                <a:lnTo>
                  <a:pt x="7859486" y="0"/>
                </a:lnTo>
                <a:cubicBezTo>
                  <a:pt x="7320039" y="1446589"/>
                  <a:pt x="6816875" y="2733524"/>
                  <a:pt x="6320970" y="4049485"/>
                </a:cubicBezTo>
                <a:cubicBezTo>
                  <a:pt x="6033104" y="4765524"/>
                  <a:pt x="5396896" y="5445276"/>
                  <a:pt x="4535715" y="5464629"/>
                </a:cubicBezTo>
                <a:lnTo>
                  <a:pt x="1516743" y="5457372"/>
                </a:lnTo>
                <a:cubicBezTo>
                  <a:pt x="984552" y="5452534"/>
                  <a:pt x="488647" y="5346095"/>
                  <a:pt x="0" y="4782458"/>
                </a:cubicBezTo>
                <a:lnTo>
                  <a:pt x="725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F9A97BBF-9399-153F-484A-01203F6DAD42}"/>
              </a:ext>
            </a:extLst>
          </p:cNvPr>
          <p:cNvSpPr/>
          <p:nvPr userDrawn="1"/>
        </p:nvSpPr>
        <p:spPr>
          <a:xfrm>
            <a:off x="-7938" y="0"/>
            <a:ext cx="7859713" cy="5464175"/>
          </a:xfrm>
          <a:custGeom>
            <a:avLst/>
            <a:gdLst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52229 w 7852229"/>
              <a:gd name="connsiteY2" fmla="*/ 5464629 h 5464629"/>
              <a:gd name="connsiteX3" fmla="*/ 0 w 7852229"/>
              <a:gd name="connsiteY3" fmla="*/ 5464629 h 5464629"/>
              <a:gd name="connsiteX4" fmla="*/ 0 w 7852229"/>
              <a:gd name="connsiteY4" fmla="*/ 0 h 5464629"/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44971 w 7852229"/>
              <a:gd name="connsiteY2" fmla="*/ 4034971 h 5464629"/>
              <a:gd name="connsiteX3" fmla="*/ 7852229 w 7852229"/>
              <a:gd name="connsiteY3" fmla="*/ 5464629 h 5464629"/>
              <a:gd name="connsiteX4" fmla="*/ 0 w 7852229"/>
              <a:gd name="connsiteY4" fmla="*/ 5464629 h 5464629"/>
              <a:gd name="connsiteX5" fmla="*/ 0 w 7852229"/>
              <a:gd name="connsiteY5" fmla="*/ 0 h 5464629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7844971 w 7852229"/>
              <a:gd name="connsiteY2" fmla="*/ 4034971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28458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93658"/>
              <a:gd name="connsiteX1" fmla="*/ 7859486 w 7859486"/>
              <a:gd name="connsiteY1" fmla="*/ 0 h 5493658"/>
              <a:gd name="connsiteX2" fmla="*/ 6320970 w 7859486"/>
              <a:gd name="connsiteY2" fmla="*/ 4049485 h 5493658"/>
              <a:gd name="connsiteX3" fmla="*/ 4535715 w 7859486"/>
              <a:gd name="connsiteY3" fmla="*/ 5464629 h 5493658"/>
              <a:gd name="connsiteX4" fmla="*/ 1632857 w 7859486"/>
              <a:gd name="connsiteY4" fmla="*/ 5493658 h 5493658"/>
              <a:gd name="connsiteX5" fmla="*/ 0 w 7859486"/>
              <a:gd name="connsiteY5" fmla="*/ 4782458 h 5493658"/>
              <a:gd name="connsiteX6" fmla="*/ 7257 w 7859486"/>
              <a:gd name="connsiteY6" fmla="*/ 0 h 5493658"/>
              <a:gd name="connsiteX0" fmla="*/ 7257 w 7859486"/>
              <a:gd name="connsiteY0" fmla="*/ 0 h 5464629"/>
              <a:gd name="connsiteX1" fmla="*/ 7859486 w 7859486"/>
              <a:gd name="connsiteY1" fmla="*/ 0 h 5464629"/>
              <a:gd name="connsiteX2" fmla="*/ 6320970 w 7859486"/>
              <a:gd name="connsiteY2" fmla="*/ 4049485 h 5464629"/>
              <a:gd name="connsiteX3" fmla="*/ 4535715 w 7859486"/>
              <a:gd name="connsiteY3" fmla="*/ 5464629 h 5464629"/>
              <a:gd name="connsiteX4" fmla="*/ 1516743 w 7859486"/>
              <a:gd name="connsiteY4" fmla="*/ 5457372 h 5464629"/>
              <a:gd name="connsiteX5" fmla="*/ 0 w 7859486"/>
              <a:gd name="connsiteY5" fmla="*/ 4782458 h 5464629"/>
              <a:gd name="connsiteX6" fmla="*/ 7257 w 7859486"/>
              <a:gd name="connsiteY6" fmla="*/ 0 h 54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9486" h="5464629">
                <a:moveTo>
                  <a:pt x="7257" y="0"/>
                </a:moveTo>
                <a:lnTo>
                  <a:pt x="7859486" y="0"/>
                </a:lnTo>
                <a:cubicBezTo>
                  <a:pt x="7320039" y="1446589"/>
                  <a:pt x="6816875" y="2733524"/>
                  <a:pt x="6320970" y="4049485"/>
                </a:cubicBezTo>
                <a:cubicBezTo>
                  <a:pt x="6033104" y="4765524"/>
                  <a:pt x="5396896" y="5445276"/>
                  <a:pt x="4535715" y="5464629"/>
                </a:cubicBezTo>
                <a:lnTo>
                  <a:pt x="1516743" y="5457372"/>
                </a:lnTo>
                <a:cubicBezTo>
                  <a:pt x="984552" y="5452534"/>
                  <a:pt x="488647" y="5346095"/>
                  <a:pt x="0" y="4782458"/>
                </a:cubicBezTo>
                <a:lnTo>
                  <a:pt x="7257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7DFF01-12F2-FCD5-AE18-6450A1F70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bg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BE17CB9-DBB8-782B-FF7B-7A7F167A2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Yellow letters on a black background&#10;&#10;Description automatically generated">
            <a:extLst>
              <a:ext uri="{FF2B5EF4-FFF2-40B4-BE49-F238E27FC236}">
                <a16:creationId xmlns:a16="http://schemas.microsoft.com/office/drawing/2014/main" id="{137522A2-2742-6C13-ADAB-7C5E51386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96497"/>
            <a:ext cx="2527329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59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8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379" y="1600228"/>
            <a:ext cx="5173717" cy="1363462"/>
          </a:xfrm>
        </p:spPr>
        <p:txBody>
          <a:bodyPr/>
          <a:lstStyle>
            <a:lvl1pPr>
              <a:defRPr>
                <a:solidFill>
                  <a:srgbClr val="FFD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E68E71F-6D00-D379-4653-CFBC2E30BB86}"/>
              </a:ext>
            </a:extLst>
          </p:cNvPr>
          <p:cNvSpPr/>
          <p:nvPr userDrawn="1"/>
        </p:nvSpPr>
        <p:spPr>
          <a:xfrm rot="10800000">
            <a:off x="9607550" y="5930900"/>
            <a:ext cx="2584450" cy="927100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49A7B10-8A9B-680E-847F-3CA2ACE5B0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75" y="6080125"/>
            <a:ext cx="1952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0BEC3F9-66C5-9650-180E-5EDD144E9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79" y="3396212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 descr="A yellow line in a black background&#10;&#10;Description automatically generated">
            <a:extLst>
              <a:ext uri="{FF2B5EF4-FFF2-40B4-BE49-F238E27FC236}">
                <a16:creationId xmlns:a16="http://schemas.microsoft.com/office/drawing/2014/main" id="{7CFD59A8-E720-759B-01A5-C8AC101017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93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FF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5B0D4205-817B-A73D-D0B9-263162C8CA33}"/>
              </a:ext>
            </a:extLst>
          </p:cNvPr>
          <p:cNvSpPr/>
          <p:nvPr userDrawn="1"/>
        </p:nvSpPr>
        <p:spPr>
          <a:xfrm rot="10800000">
            <a:off x="9607550" y="5930900"/>
            <a:ext cx="2584450" cy="927100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A25AC7A-21C2-564D-EE08-90F80E9B47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75" y="6080125"/>
            <a:ext cx="1952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44631" y="2599715"/>
            <a:ext cx="4784725" cy="15414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altLang="en-US" dirty="0"/>
              <a:t>Divider title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9093C-4860-0A5F-D09B-77CD7531B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5750" y="6291263"/>
            <a:ext cx="55245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91D64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defRPr>
            </a:lvl1pPr>
          </a:lstStyle>
          <a:p>
            <a:pPr>
              <a:defRPr/>
            </a:pPr>
            <a:fld id="{BAEBC184-DD6B-B54D-B16F-E762A3DDCBD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EBED90F-1BAD-2988-7C88-775A9D37CA26}"/>
              </a:ext>
            </a:extLst>
          </p:cNvPr>
          <p:cNvSpPr/>
          <p:nvPr userDrawn="1"/>
        </p:nvSpPr>
        <p:spPr>
          <a:xfrm flipH="1">
            <a:off x="4332287" y="0"/>
            <a:ext cx="7859713" cy="5464175"/>
          </a:xfrm>
          <a:custGeom>
            <a:avLst/>
            <a:gdLst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52229 w 7852229"/>
              <a:gd name="connsiteY2" fmla="*/ 5464629 h 5464629"/>
              <a:gd name="connsiteX3" fmla="*/ 0 w 7852229"/>
              <a:gd name="connsiteY3" fmla="*/ 5464629 h 5464629"/>
              <a:gd name="connsiteX4" fmla="*/ 0 w 7852229"/>
              <a:gd name="connsiteY4" fmla="*/ 0 h 5464629"/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44971 w 7852229"/>
              <a:gd name="connsiteY2" fmla="*/ 4034971 h 5464629"/>
              <a:gd name="connsiteX3" fmla="*/ 7852229 w 7852229"/>
              <a:gd name="connsiteY3" fmla="*/ 5464629 h 5464629"/>
              <a:gd name="connsiteX4" fmla="*/ 0 w 7852229"/>
              <a:gd name="connsiteY4" fmla="*/ 5464629 h 5464629"/>
              <a:gd name="connsiteX5" fmla="*/ 0 w 7852229"/>
              <a:gd name="connsiteY5" fmla="*/ 0 h 5464629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7844971 w 7852229"/>
              <a:gd name="connsiteY2" fmla="*/ 4034971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28458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93658"/>
              <a:gd name="connsiteX1" fmla="*/ 7859486 w 7859486"/>
              <a:gd name="connsiteY1" fmla="*/ 0 h 5493658"/>
              <a:gd name="connsiteX2" fmla="*/ 6320970 w 7859486"/>
              <a:gd name="connsiteY2" fmla="*/ 4049485 h 5493658"/>
              <a:gd name="connsiteX3" fmla="*/ 4535715 w 7859486"/>
              <a:gd name="connsiteY3" fmla="*/ 5464629 h 5493658"/>
              <a:gd name="connsiteX4" fmla="*/ 1632857 w 7859486"/>
              <a:gd name="connsiteY4" fmla="*/ 5493658 h 5493658"/>
              <a:gd name="connsiteX5" fmla="*/ 0 w 7859486"/>
              <a:gd name="connsiteY5" fmla="*/ 4782458 h 5493658"/>
              <a:gd name="connsiteX6" fmla="*/ 7257 w 7859486"/>
              <a:gd name="connsiteY6" fmla="*/ 0 h 5493658"/>
              <a:gd name="connsiteX0" fmla="*/ 7257 w 7859486"/>
              <a:gd name="connsiteY0" fmla="*/ 0 h 5464629"/>
              <a:gd name="connsiteX1" fmla="*/ 7859486 w 7859486"/>
              <a:gd name="connsiteY1" fmla="*/ 0 h 5464629"/>
              <a:gd name="connsiteX2" fmla="*/ 6320970 w 7859486"/>
              <a:gd name="connsiteY2" fmla="*/ 4049485 h 5464629"/>
              <a:gd name="connsiteX3" fmla="*/ 4535715 w 7859486"/>
              <a:gd name="connsiteY3" fmla="*/ 5464629 h 5464629"/>
              <a:gd name="connsiteX4" fmla="*/ 1516743 w 7859486"/>
              <a:gd name="connsiteY4" fmla="*/ 5457372 h 5464629"/>
              <a:gd name="connsiteX5" fmla="*/ 0 w 7859486"/>
              <a:gd name="connsiteY5" fmla="*/ 4782458 h 5464629"/>
              <a:gd name="connsiteX6" fmla="*/ 7257 w 7859486"/>
              <a:gd name="connsiteY6" fmla="*/ 0 h 54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9486" h="5464629">
                <a:moveTo>
                  <a:pt x="7257" y="0"/>
                </a:moveTo>
                <a:lnTo>
                  <a:pt x="7859486" y="0"/>
                </a:lnTo>
                <a:cubicBezTo>
                  <a:pt x="7320039" y="1446589"/>
                  <a:pt x="6816875" y="2733524"/>
                  <a:pt x="6320970" y="4049485"/>
                </a:cubicBezTo>
                <a:cubicBezTo>
                  <a:pt x="6033104" y="4765524"/>
                  <a:pt x="5396896" y="5445276"/>
                  <a:pt x="4535715" y="5464629"/>
                </a:cubicBezTo>
                <a:lnTo>
                  <a:pt x="1516743" y="5457372"/>
                </a:lnTo>
                <a:cubicBezTo>
                  <a:pt x="984552" y="5452534"/>
                  <a:pt x="488647" y="5346095"/>
                  <a:pt x="0" y="4782458"/>
                </a:cubicBezTo>
                <a:lnTo>
                  <a:pt x="7257" y="0"/>
                </a:lnTo>
                <a:close/>
              </a:path>
            </a:pathLst>
          </a:cu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7541F4F-F6C8-2D81-C6BC-9449E7F68E4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29280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922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48D70E1-97E1-B00F-ED70-1E83401754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06375"/>
            <a:ext cx="2501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tx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54757" y="0"/>
            <a:ext cx="7062643" cy="6858000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45738 w 6103464"/>
              <a:gd name="connsiteY0" fmla="*/ 674629 h 6878229"/>
              <a:gd name="connsiteX1" fmla="*/ 6083189 w 6103464"/>
              <a:gd name="connsiteY1" fmla="*/ 0 h 6878229"/>
              <a:gd name="connsiteX2" fmla="*/ 6103464 w 6103464"/>
              <a:gd name="connsiteY2" fmla="*/ 6878229 h 6878229"/>
              <a:gd name="connsiteX3" fmla="*/ 1532891 w 6103464"/>
              <a:gd name="connsiteY3" fmla="*/ 6857402 h 6878229"/>
              <a:gd name="connsiteX4" fmla="*/ 80053 w 6103464"/>
              <a:gd name="connsiteY4" fmla="*/ 3247427 h 6878229"/>
              <a:gd name="connsiteX5" fmla="*/ 1645738 w 6103464"/>
              <a:gd name="connsiteY5" fmla="*/ 674629 h 6878229"/>
              <a:gd name="connsiteX0" fmla="*/ 2736124 w 7193850"/>
              <a:gd name="connsiteY0" fmla="*/ 674629 h 6878229"/>
              <a:gd name="connsiteX1" fmla="*/ 7173575 w 7193850"/>
              <a:gd name="connsiteY1" fmla="*/ 0 h 6878229"/>
              <a:gd name="connsiteX2" fmla="*/ 7193850 w 7193850"/>
              <a:gd name="connsiteY2" fmla="*/ 6878229 h 6878229"/>
              <a:gd name="connsiteX3" fmla="*/ 118071 w 7193850"/>
              <a:gd name="connsiteY3" fmla="*/ 6876191 h 6878229"/>
              <a:gd name="connsiteX4" fmla="*/ 1170439 w 7193850"/>
              <a:gd name="connsiteY4" fmla="*/ 3247427 h 6878229"/>
              <a:gd name="connsiteX5" fmla="*/ 2736124 w 7193850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052368 w 7075779"/>
              <a:gd name="connsiteY4" fmla="*/ 3247427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2530439 w 7075779"/>
              <a:gd name="connsiteY4" fmla="*/ 2928013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1359187 w 7075779"/>
              <a:gd name="connsiteY0" fmla="*/ 197801 h 7084070"/>
              <a:gd name="connsiteX1" fmla="*/ 7055504 w 7075779"/>
              <a:gd name="connsiteY1" fmla="*/ 205841 h 7084070"/>
              <a:gd name="connsiteX2" fmla="*/ 7075779 w 7075779"/>
              <a:gd name="connsiteY2" fmla="*/ 7084070 h 7084070"/>
              <a:gd name="connsiteX3" fmla="*/ 0 w 7075779"/>
              <a:gd name="connsiteY3" fmla="*/ 7082032 h 7084070"/>
              <a:gd name="connsiteX4" fmla="*/ 1540883 w 7075779"/>
              <a:gd name="connsiteY4" fmla="*/ 2920912 h 7084070"/>
              <a:gd name="connsiteX5" fmla="*/ 1359187 w 7075779"/>
              <a:gd name="connsiteY5" fmla="*/ 197801 h 7084070"/>
              <a:gd name="connsiteX0" fmla="*/ 1359187 w 7075779"/>
              <a:gd name="connsiteY0" fmla="*/ 11 h 6886280"/>
              <a:gd name="connsiteX1" fmla="*/ 7055504 w 7075779"/>
              <a:gd name="connsiteY1" fmla="*/ 8051 h 6886280"/>
              <a:gd name="connsiteX2" fmla="*/ 7075779 w 7075779"/>
              <a:gd name="connsiteY2" fmla="*/ 6886280 h 6886280"/>
              <a:gd name="connsiteX3" fmla="*/ 0 w 7075779"/>
              <a:gd name="connsiteY3" fmla="*/ 6884242 h 6886280"/>
              <a:gd name="connsiteX4" fmla="*/ 1540883 w 7075779"/>
              <a:gd name="connsiteY4" fmla="*/ 2723122 h 6886280"/>
              <a:gd name="connsiteX5" fmla="*/ 1359187 w 7075779"/>
              <a:gd name="connsiteY5" fmla="*/ 11 h 6886280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378044 w 7075779"/>
              <a:gd name="connsiteY4" fmla="*/ 3086366 h 6886269"/>
              <a:gd name="connsiteX5" fmla="*/ 1359187 w 7075779"/>
              <a:gd name="connsiteY5" fmla="*/ 0 h 688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5779" h="6886269">
                <a:moveTo>
                  <a:pt x="1359187" y="0"/>
                </a:moveTo>
                <a:lnTo>
                  <a:pt x="7055504" y="8040"/>
                </a:lnTo>
                <a:cubicBezTo>
                  <a:pt x="7062262" y="2300783"/>
                  <a:pt x="7069021" y="4593526"/>
                  <a:pt x="7075779" y="6886269"/>
                </a:cubicBezTo>
                <a:lnTo>
                  <a:pt x="0" y="6884231"/>
                </a:lnTo>
                <a:cubicBezTo>
                  <a:pt x="800803" y="4835017"/>
                  <a:pt x="1012724" y="4088015"/>
                  <a:pt x="1378044" y="3086366"/>
                </a:cubicBezTo>
                <a:cubicBezTo>
                  <a:pt x="1743364" y="2084717"/>
                  <a:pt x="1964635" y="1220855"/>
                  <a:pt x="1359187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65000"/>
              </a:schemeClr>
            </a:bgClr>
          </a:pattFill>
        </p:spPr>
        <p:txBody>
          <a:bodyPr lIns="72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2"/>
                </a:solidFill>
                <a:latin typeface="Schibsted Grotesk Bold" pitchFamily="2" charset="77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96400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BA320D4-5D40-78D2-3B75-AFE26E63F8DA}"/>
              </a:ext>
            </a:extLst>
          </p:cNvPr>
          <p:cNvSpPr txBox="1">
            <a:spLocks/>
          </p:cNvSpPr>
          <p:nvPr userDrawn="1"/>
        </p:nvSpPr>
        <p:spPr>
          <a:xfrm>
            <a:off x="6051550" y="667439"/>
            <a:ext cx="6140450" cy="6210300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0288" h="6210534">
                <a:moveTo>
                  <a:pt x="1682562" y="6934"/>
                </a:moveTo>
                <a:cubicBezTo>
                  <a:pt x="3142372" y="-11995"/>
                  <a:pt x="4509513" y="14468"/>
                  <a:pt x="6132539" y="8710"/>
                </a:cubicBezTo>
                <a:lnTo>
                  <a:pt x="6140288" y="6210534"/>
                </a:lnTo>
                <a:lnTo>
                  <a:pt x="1569715" y="6189707"/>
                </a:lnTo>
                <a:cubicBezTo>
                  <a:pt x="1092863" y="4979736"/>
                  <a:pt x="479069" y="3572094"/>
                  <a:pt x="116877" y="2579732"/>
                </a:cubicBezTo>
                <a:cubicBezTo>
                  <a:pt x="-245315" y="1587370"/>
                  <a:pt x="222752" y="25863"/>
                  <a:pt x="1682562" y="693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lIns="720000" tIns="1332000" rIns="720000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200" b="0" i="0" kern="1200">
                <a:solidFill>
                  <a:schemeClr val="tx2"/>
                </a:solidFill>
                <a:latin typeface="Schibsted Grotesk Bold" pitchFamily="2" charset="77"/>
                <a:ea typeface="Schibsted Grotesk Bold" pitchFamily="2" charset="77"/>
                <a:cs typeface="Schibsted Grotesk Bold" pitchFamily="2" charset="77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D900"/>
              </a:solidFill>
              <a:effectLst/>
              <a:uLnTx/>
              <a:uFillTx/>
              <a:latin typeface="Schibsted Grotesk Bold" pitchFamily="2" charset="77"/>
              <a:cs typeface="Schibsted Grotesk Bold" pitchFamily="2" charset="77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0D4205-817B-A73D-D0B9-263162C8CA33}"/>
              </a:ext>
            </a:extLst>
          </p:cNvPr>
          <p:cNvSpPr/>
          <p:nvPr userDrawn="1"/>
        </p:nvSpPr>
        <p:spPr>
          <a:xfrm rot="10800000">
            <a:off x="9607550" y="5930900"/>
            <a:ext cx="2584450" cy="927100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A25AC7A-21C2-564D-EE08-90F80E9B47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75" y="6080125"/>
            <a:ext cx="1952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44631" y="2599715"/>
            <a:ext cx="4784725" cy="15414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altLang="en-US" dirty="0"/>
              <a:t>Divider title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9093C-4860-0A5F-D09B-77CD7531B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5750" y="6291263"/>
            <a:ext cx="55245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BC184-DD6B-B54D-B16F-E762A3DDCB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666EFCE-D40F-83D0-3453-9CE89C9A81F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292800"/>
            <a:ext cx="2743200" cy="36512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392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6FD95FF-4053-4D94-DC6E-5E510FE3581A}"/>
              </a:ext>
            </a:extLst>
          </p:cNvPr>
          <p:cNvSpPr txBox="1">
            <a:spLocks/>
          </p:cNvSpPr>
          <p:nvPr userDrawn="1"/>
        </p:nvSpPr>
        <p:spPr>
          <a:xfrm flipH="1">
            <a:off x="-9525" y="-28575"/>
            <a:ext cx="6972300" cy="6891338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38683 w 6096409"/>
              <a:gd name="connsiteY0" fmla="*/ 72693 h 6276293"/>
              <a:gd name="connsiteX1" fmla="*/ 5287527 w 6096409"/>
              <a:gd name="connsiteY1" fmla="*/ 650626 h 6276293"/>
              <a:gd name="connsiteX2" fmla="*/ 6096409 w 6096409"/>
              <a:gd name="connsiteY2" fmla="*/ 6276293 h 6276293"/>
              <a:gd name="connsiteX3" fmla="*/ 1525836 w 6096409"/>
              <a:gd name="connsiteY3" fmla="*/ 6255466 h 6276293"/>
              <a:gd name="connsiteX4" fmla="*/ 72998 w 6096409"/>
              <a:gd name="connsiteY4" fmla="*/ 2645491 h 6276293"/>
              <a:gd name="connsiteX5" fmla="*/ 1638683 w 6096409"/>
              <a:gd name="connsiteY5" fmla="*/ 72693 h 6276293"/>
              <a:gd name="connsiteX0" fmla="*/ 1641246 w 6098972"/>
              <a:gd name="connsiteY0" fmla="*/ 176561 h 6380161"/>
              <a:gd name="connsiteX1" fmla="*/ 5591887 w 6098972"/>
              <a:gd name="connsiteY1" fmla="*/ 216748 h 6380161"/>
              <a:gd name="connsiteX2" fmla="*/ 6098972 w 6098972"/>
              <a:gd name="connsiteY2" fmla="*/ 6380161 h 6380161"/>
              <a:gd name="connsiteX3" fmla="*/ 1528399 w 6098972"/>
              <a:gd name="connsiteY3" fmla="*/ 6359334 h 6380161"/>
              <a:gd name="connsiteX4" fmla="*/ 75561 w 6098972"/>
              <a:gd name="connsiteY4" fmla="*/ 2749359 h 6380161"/>
              <a:gd name="connsiteX5" fmla="*/ 1641246 w 6098972"/>
              <a:gd name="connsiteY5" fmla="*/ 176561 h 6380161"/>
              <a:gd name="connsiteX0" fmla="*/ 785215 w 6098947"/>
              <a:gd name="connsiteY0" fmla="*/ 193139 h 6330893"/>
              <a:gd name="connsiteX1" fmla="*/ 5591862 w 6098947"/>
              <a:gd name="connsiteY1" fmla="*/ 167480 h 6330893"/>
              <a:gd name="connsiteX2" fmla="*/ 6098947 w 6098947"/>
              <a:gd name="connsiteY2" fmla="*/ 6330893 h 6330893"/>
              <a:gd name="connsiteX3" fmla="*/ 1528374 w 6098947"/>
              <a:gd name="connsiteY3" fmla="*/ 6310066 h 6330893"/>
              <a:gd name="connsiteX4" fmla="*/ 75536 w 6098947"/>
              <a:gd name="connsiteY4" fmla="*/ 2700091 h 6330893"/>
              <a:gd name="connsiteX5" fmla="*/ 785215 w 6098947"/>
              <a:gd name="connsiteY5" fmla="*/ 193139 h 6330893"/>
              <a:gd name="connsiteX0" fmla="*/ 1077816 w 6391548"/>
              <a:gd name="connsiteY0" fmla="*/ 167153 h 6304907"/>
              <a:gd name="connsiteX1" fmla="*/ 5884463 w 6391548"/>
              <a:gd name="connsiteY1" fmla="*/ 141494 h 6304907"/>
              <a:gd name="connsiteX2" fmla="*/ 6391548 w 6391548"/>
              <a:gd name="connsiteY2" fmla="*/ 6304907 h 6304907"/>
              <a:gd name="connsiteX3" fmla="*/ 1820975 w 6391548"/>
              <a:gd name="connsiteY3" fmla="*/ 6284080 h 6304907"/>
              <a:gd name="connsiteX4" fmla="*/ 33417 w 6391548"/>
              <a:gd name="connsiteY4" fmla="*/ 2322923 h 6304907"/>
              <a:gd name="connsiteX5" fmla="*/ 1077816 w 6391548"/>
              <a:gd name="connsiteY5" fmla="*/ 167153 h 6304907"/>
              <a:gd name="connsiteX0" fmla="*/ 1052844 w 6366576"/>
              <a:gd name="connsiteY0" fmla="*/ 167153 h 6304907"/>
              <a:gd name="connsiteX1" fmla="*/ 5859491 w 6366576"/>
              <a:gd name="connsiteY1" fmla="*/ 141494 h 6304907"/>
              <a:gd name="connsiteX2" fmla="*/ 6366576 w 6366576"/>
              <a:gd name="connsiteY2" fmla="*/ 6304907 h 6304907"/>
              <a:gd name="connsiteX3" fmla="*/ 1329591 w 6366576"/>
              <a:gd name="connsiteY3" fmla="*/ 5965822 h 6304907"/>
              <a:gd name="connsiteX4" fmla="*/ 8445 w 6366576"/>
              <a:gd name="connsiteY4" fmla="*/ 2322923 h 6304907"/>
              <a:gd name="connsiteX5" fmla="*/ 1052844 w 6366576"/>
              <a:gd name="connsiteY5" fmla="*/ 167153 h 6304907"/>
              <a:gd name="connsiteX0" fmla="*/ 1052844 w 5859491"/>
              <a:gd name="connsiteY0" fmla="*/ 167153 h 5965822"/>
              <a:gd name="connsiteX1" fmla="*/ 5859491 w 5859491"/>
              <a:gd name="connsiteY1" fmla="*/ 141494 h 5965822"/>
              <a:gd name="connsiteX2" fmla="*/ 5027697 w 5859491"/>
              <a:gd name="connsiteY2" fmla="*/ 4993464 h 5965822"/>
              <a:gd name="connsiteX3" fmla="*/ 1329591 w 5859491"/>
              <a:gd name="connsiteY3" fmla="*/ 5965822 h 5965822"/>
              <a:gd name="connsiteX4" fmla="*/ 8445 w 5859491"/>
              <a:gd name="connsiteY4" fmla="*/ 2322923 h 5965822"/>
              <a:gd name="connsiteX5" fmla="*/ 1052844 w 5859491"/>
              <a:gd name="connsiteY5" fmla="*/ 167153 h 5965822"/>
              <a:gd name="connsiteX0" fmla="*/ 1052844 w 5867242"/>
              <a:gd name="connsiteY0" fmla="*/ 167153 h 5970188"/>
              <a:gd name="connsiteX1" fmla="*/ 5859491 w 5867242"/>
              <a:gd name="connsiteY1" fmla="*/ 141494 h 5970188"/>
              <a:gd name="connsiteX2" fmla="*/ 5867242 w 5867242"/>
              <a:gd name="connsiteY2" fmla="*/ 5970188 h 5970188"/>
              <a:gd name="connsiteX3" fmla="*/ 1329591 w 5867242"/>
              <a:gd name="connsiteY3" fmla="*/ 5965822 h 5970188"/>
              <a:gd name="connsiteX4" fmla="*/ 8445 w 5867242"/>
              <a:gd name="connsiteY4" fmla="*/ 2322923 h 5970188"/>
              <a:gd name="connsiteX5" fmla="*/ 1052844 w 5867242"/>
              <a:gd name="connsiteY5" fmla="*/ 167153 h 5970188"/>
              <a:gd name="connsiteX0" fmla="*/ 1052844 w 5867242"/>
              <a:gd name="connsiteY0" fmla="*/ 25659 h 5828694"/>
              <a:gd name="connsiteX1" fmla="*/ 5859491 w 5867242"/>
              <a:gd name="connsiteY1" fmla="*/ 0 h 5828694"/>
              <a:gd name="connsiteX2" fmla="*/ 5867242 w 5867242"/>
              <a:gd name="connsiteY2" fmla="*/ 5828694 h 5828694"/>
              <a:gd name="connsiteX3" fmla="*/ 1329591 w 5867242"/>
              <a:gd name="connsiteY3" fmla="*/ 5824328 h 5828694"/>
              <a:gd name="connsiteX4" fmla="*/ 8445 w 5867242"/>
              <a:gd name="connsiteY4" fmla="*/ 2181429 h 5828694"/>
              <a:gd name="connsiteX5" fmla="*/ 1052844 w 5867242"/>
              <a:gd name="connsiteY5" fmla="*/ 25659 h 5828694"/>
              <a:gd name="connsiteX0" fmla="*/ 1052844 w 5867242"/>
              <a:gd name="connsiteY0" fmla="*/ 25659 h 5828694"/>
              <a:gd name="connsiteX1" fmla="*/ 5859491 w 5867242"/>
              <a:gd name="connsiteY1" fmla="*/ 0 h 5828694"/>
              <a:gd name="connsiteX2" fmla="*/ 5867242 w 5867242"/>
              <a:gd name="connsiteY2" fmla="*/ 5828694 h 5828694"/>
              <a:gd name="connsiteX3" fmla="*/ 1329591 w 5867242"/>
              <a:gd name="connsiteY3" fmla="*/ 5824328 h 5828694"/>
              <a:gd name="connsiteX4" fmla="*/ 8445 w 5867242"/>
              <a:gd name="connsiteY4" fmla="*/ 2181429 h 5828694"/>
              <a:gd name="connsiteX5" fmla="*/ 1052844 w 5867242"/>
              <a:gd name="connsiteY5" fmla="*/ 25659 h 5828694"/>
              <a:gd name="connsiteX0" fmla="*/ 1110378 w 5924776"/>
              <a:gd name="connsiteY0" fmla="*/ 25659 h 5828694"/>
              <a:gd name="connsiteX1" fmla="*/ 5917025 w 5924776"/>
              <a:gd name="connsiteY1" fmla="*/ 0 h 5828694"/>
              <a:gd name="connsiteX2" fmla="*/ 5924776 w 5924776"/>
              <a:gd name="connsiteY2" fmla="*/ 5828694 h 5828694"/>
              <a:gd name="connsiteX3" fmla="*/ 1387125 w 5924776"/>
              <a:gd name="connsiteY3" fmla="*/ 5824328 h 5828694"/>
              <a:gd name="connsiteX4" fmla="*/ 65979 w 5924776"/>
              <a:gd name="connsiteY4" fmla="*/ 2181429 h 5828694"/>
              <a:gd name="connsiteX5" fmla="*/ 1110378 w 5924776"/>
              <a:gd name="connsiteY5" fmla="*/ 25659 h 5828694"/>
              <a:gd name="connsiteX0" fmla="*/ 1086070 w 5900468"/>
              <a:gd name="connsiteY0" fmla="*/ 25659 h 5828694"/>
              <a:gd name="connsiteX1" fmla="*/ 5892717 w 5900468"/>
              <a:gd name="connsiteY1" fmla="*/ 0 h 5828694"/>
              <a:gd name="connsiteX2" fmla="*/ 5900468 w 5900468"/>
              <a:gd name="connsiteY2" fmla="*/ 5828694 h 5828694"/>
              <a:gd name="connsiteX3" fmla="*/ 1362817 w 5900468"/>
              <a:gd name="connsiteY3" fmla="*/ 5824328 h 5828694"/>
              <a:gd name="connsiteX4" fmla="*/ 69107 w 5900468"/>
              <a:gd name="connsiteY4" fmla="*/ 2351532 h 5828694"/>
              <a:gd name="connsiteX5" fmla="*/ 1086070 w 5900468"/>
              <a:gd name="connsiteY5" fmla="*/ 25659 h 5828694"/>
              <a:gd name="connsiteX0" fmla="*/ 1094837 w 5909235"/>
              <a:gd name="connsiteY0" fmla="*/ 25659 h 5828694"/>
              <a:gd name="connsiteX1" fmla="*/ 5901484 w 5909235"/>
              <a:gd name="connsiteY1" fmla="*/ 0 h 5828694"/>
              <a:gd name="connsiteX2" fmla="*/ 5909235 w 5909235"/>
              <a:gd name="connsiteY2" fmla="*/ 5828694 h 5828694"/>
              <a:gd name="connsiteX3" fmla="*/ 1371584 w 5909235"/>
              <a:gd name="connsiteY3" fmla="*/ 5824328 h 5828694"/>
              <a:gd name="connsiteX4" fmla="*/ 77874 w 5909235"/>
              <a:gd name="connsiteY4" fmla="*/ 2351532 h 5828694"/>
              <a:gd name="connsiteX5" fmla="*/ 1094837 w 5909235"/>
              <a:gd name="connsiteY5" fmla="*/ 25659 h 5828694"/>
              <a:gd name="connsiteX0" fmla="*/ 1070930 w 5885328"/>
              <a:gd name="connsiteY0" fmla="*/ 25659 h 5828694"/>
              <a:gd name="connsiteX1" fmla="*/ 5877577 w 5885328"/>
              <a:gd name="connsiteY1" fmla="*/ 0 h 5828694"/>
              <a:gd name="connsiteX2" fmla="*/ 5885328 w 5885328"/>
              <a:gd name="connsiteY2" fmla="*/ 5828694 h 5828694"/>
              <a:gd name="connsiteX3" fmla="*/ 1347677 w 5885328"/>
              <a:gd name="connsiteY3" fmla="*/ 5824328 h 5828694"/>
              <a:gd name="connsiteX4" fmla="*/ 81403 w 5885328"/>
              <a:gd name="connsiteY4" fmla="*/ 2505174 h 5828694"/>
              <a:gd name="connsiteX5" fmla="*/ 1070930 w 5885328"/>
              <a:gd name="connsiteY5" fmla="*/ 25659 h 5828694"/>
              <a:gd name="connsiteX0" fmla="*/ 1095835 w 5910233"/>
              <a:gd name="connsiteY0" fmla="*/ 25659 h 5828694"/>
              <a:gd name="connsiteX1" fmla="*/ 5902482 w 5910233"/>
              <a:gd name="connsiteY1" fmla="*/ 0 h 5828694"/>
              <a:gd name="connsiteX2" fmla="*/ 5910233 w 5910233"/>
              <a:gd name="connsiteY2" fmla="*/ 5828694 h 5828694"/>
              <a:gd name="connsiteX3" fmla="*/ 1372582 w 5910233"/>
              <a:gd name="connsiteY3" fmla="*/ 5824328 h 5828694"/>
              <a:gd name="connsiteX4" fmla="*/ 106308 w 5910233"/>
              <a:gd name="connsiteY4" fmla="*/ 2505174 h 5828694"/>
              <a:gd name="connsiteX5" fmla="*/ 1095835 w 5910233"/>
              <a:gd name="connsiteY5" fmla="*/ 25659 h 5828694"/>
              <a:gd name="connsiteX0" fmla="*/ 1025203 w 5812165"/>
              <a:gd name="connsiteY0" fmla="*/ 0 h 5830471"/>
              <a:gd name="connsiteX1" fmla="*/ 5804414 w 5812165"/>
              <a:gd name="connsiteY1" fmla="*/ 1777 h 5830471"/>
              <a:gd name="connsiteX2" fmla="*/ 5812165 w 5812165"/>
              <a:gd name="connsiteY2" fmla="*/ 5830471 h 5830471"/>
              <a:gd name="connsiteX3" fmla="*/ 1274514 w 5812165"/>
              <a:gd name="connsiteY3" fmla="*/ 5826105 h 5830471"/>
              <a:gd name="connsiteX4" fmla="*/ 8240 w 5812165"/>
              <a:gd name="connsiteY4" fmla="*/ 2506951 h 5830471"/>
              <a:gd name="connsiteX5" fmla="*/ 1025203 w 5812165"/>
              <a:gd name="connsiteY5" fmla="*/ 0 h 5830471"/>
              <a:gd name="connsiteX0" fmla="*/ 1043591 w 5830553"/>
              <a:gd name="connsiteY0" fmla="*/ 0 h 5830471"/>
              <a:gd name="connsiteX1" fmla="*/ 5822802 w 5830553"/>
              <a:gd name="connsiteY1" fmla="*/ 1777 h 5830471"/>
              <a:gd name="connsiteX2" fmla="*/ 5830553 w 5830553"/>
              <a:gd name="connsiteY2" fmla="*/ 5830471 h 5830471"/>
              <a:gd name="connsiteX3" fmla="*/ 1292902 w 5830553"/>
              <a:gd name="connsiteY3" fmla="*/ 5826105 h 5830471"/>
              <a:gd name="connsiteX4" fmla="*/ 26628 w 5830553"/>
              <a:gd name="connsiteY4" fmla="*/ 2506951 h 5830471"/>
              <a:gd name="connsiteX5" fmla="*/ 1043591 w 5830553"/>
              <a:gd name="connsiteY5" fmla="*/ 0 h 5830471"/>
              <a:gd name="connsiteX0" fmla="*/ 1104951 w 5891913"/>
              <a:gd name="connsiteY0" fmla="*/ 0 h 5830471"/>
              <a:gd name="connsiteX1" fmla="*/ 5884162 w 5891913"/>
              <a:gd name="connsiteY1" fmla="*/ 1777 h 5830471"/>
              <a:gd name="connsiteX2" fmla="*/ 5891913 w 5891913"/>
              <a:gd name="connsiteY2" fmla="*/ 5830471 h 5830471"/>
              <a:gd name="connsiteX3" fmla="*/ 1354262 w 5891913"/>
              <a:gd name="connsiteY3" fmla="*/ 5826105 h 5830471"/>
              <a:gd name="connsiteX4" fmla="*/ 87988 w 5891913"/>
              <a:gd name="connsiteY4" fmla="*/ 2506951 h 5830471"/>
              <a:gd name="connsiteX5" fmla="*/ 1104951 w 5891913"/>
              <a:gd name="connsiteY5" fmla="*/ 0 h 5830471"/>
              <a:gd name="connsiteX0" fmla="*/ 795815 w 5582777"/>
              <a:gd name="connsiteY0" fmla="*/ 0 h 5830471"/>
              <a:gd name="connsiteX1" fmla="*/ 5575026 w 5582777"/>
              <a:gd name="connsiteY1" fmla="*/ 1777 h 5830471"/>
              <a:gd name="connsiteX2" fmla="*/ 5582777 w 5582777"/>
              <a:gd name="connsiteY2" fmla="*/ 5830471 h 5830471"/>
              <a:gd name="connsiteX3" fmla="*/ 1045126 w 5582777"/>
              <a:gd name="connsiteY3" fmla="*/ 5826105 h 5830471"/>
              <a:gd name="connsiteX4" fmla="*/ 239778 w 5582777"/>
              <a:gd name="connsiteY4" fmla="*/ 2726439 h 5830471"/>
              <a:gd name="connsiteX5" fmla="*/ 795815 w 5582777"/>
              <a:gd name="connsiteY5" fmla="*/ 0 h 5830471"/>
              <a:gd name="connsiteX0" fmla="*/ 823831 w 5610793"/>
              <a:gd name="connsiteY0" fmla="*/ 0 h 5830471"/>
              <a:gd name="connsiteX1" fmla="*/ 5603042 w 5610793"/>
              <a:gd name="connsiteY1" fmla="*/ 1777 h 5830471"/>
              <a:gd name="connsiteX2" fmla="*/ 5610793 w 5610793"/>
              <a:gd name="connsiteY2" fmla="*/ 5830471 h 5830471"/>
              <a:gd name="connsiteX3" fmla="*/ 1073142 w 5610793"/>
              <a:gd name="connsiteY3" fmla="*/ 5826105 h 5830471"/>
              <a:gd name="connsiteX4" fmla="*/ 267794 w 5610793"/>
              <a:gd name="connsiteY4" fmla="*/ 2726439 h 5830471"/>
              <a:gd name="connsiteX5" fmla="*/ 823831 w 5610793"/>
              <a:gd name="connsiteY5" fmla="*/ 0 h 5830471"/>
              <a:gd name="connsiteX0" fmla="*/ 1067622 w 5854584"/>
              <a:gd name="connsiteY0" fmla="*/ 0 h 5830471"/>
              <a:gd name="connsiteX1" fmla="*/ 5846833 w 5854584"/>
              <a:gd name="connsiteY1" fmla="*/ 1777 h 5830471"/>
              <a:gd name="connsiteX2" fmla="*/ 5854584 w 5854584"/>
              <a:gd name="connsiteY2" fmla="*/ 5830471 h 5830471"/>
              <a:gd name="connsiteX3" fmla="*/ 1316933 w 5854584"/>
              <a:gd name="connsiteY3" fmla="*/ 5826105 h 5830471"/>
              <a:gd name="connsiteX4" fmla="*/ 138455 w 5854584"/>
              <a:gd name="connsiteY4" fmla="*/ 2726439 h 5830471"/>
              <a:gd name="connsiteX5" fmla="*/ 1067622 w 5854584"/>
              <a:gd name="connsiteY5" fmla="*/ 0 h 5830471"/>
              <a:gd name="connsiteX0" fmla="*/ 1118785 w 5905747"/>
              <a:gd name="connsiteY0" fmla="*/ 0 h 5830471"/>
              <a:gd name="connsiteX1" fmla="*/ 5897996 w 5905747"/>
              <a:gd name="connsiteY1" fmla="*/ 1777 h 5830471"/>
              <a:gd name="connsiteX2" fmla="*/ 5905747 w 5905747"/>
              <a:gd name="connsiteY2" fmla="*/ 5830471 h 5830471"/>
              <a:gd name="connsiteX3" fmla="*/ 1368096 w 5905747"/>
              <a:gd name="connsiteY3" fmla="*/ 5826105 h 5830471"/>
              <a:gd name="connsiteX4" fmla="*/ 189618 w 5905747"/>
              <a:gd name="connsiteY4" fmla="*/ 2726439 h 5830471"/>
              <a:gd name="connsiteX5" fmla="*/ 1118785 w 5905747"/>
              <a:gd name="connsiteY5" fmla="*/ 0 h 5830471"/>
              <a:gd name="connsiteX0" fmla="*/ 1110524 w 5897486"/>
              <a:gd name="connsiteY0" fmla="*/ 0 h 5830471"/>
              <a:gd name="connsiteX1" fmla="*/ 5889735 w 5897486"/>
              <a:gd name="connsiteY1" fmla="*/ 1777 h 5830471"/>
              <a:gd name="connsiteX2" fmla="*/ 5897486 w 5897486"/>
              <a:gd name="connsiteY2" fmla="*/ 5830471 h 5830471"/>
              <a:gd name="connsiteX3" fmla="*/ 1359835 w 5897486"/>
              <a:gd name="connsiteY3" fmla="*/ 5826105 h 5830471"/>
              <a:gd name="connsiteX4" fmla="*/ 192332 w 5897486"/>
              <a:gd name="connsiteY4" fmla="*/ 2847158 h 5830471"/>
              <a:gd name="connsiteX5" fmla="*/ 1110524 w 5897486"/>
              <a:gd name="connsiteY5" fmla="*/ 0 h 5830471"/>
              <a:gd name="connsiteX0" fmla="*/ 1058315 w 5845277"/>
              <a:gd name="connsiteY0" fmla="*/ 0 h 5830471"/>
              <a:gd name="connsiteX1" fmla="*/ 5837526 w 5845277"/>
              <a:gd name="connsiteY1" fmla="*/ 1777 h 5830471"/>
              <a:gd name="connsiteX2" fmla="*/ 5845277 w 5845277"/>
              <a:gd name="connsiteY2" fmla="*/ 5830471 h 5830471"/>
              <a:gd name="connsiteX3" fmla="*/ 1307626 w 5845277"/>
              <a:gd name="connsiteY3" fmla="*/ 5826105 h 5830471"/>
              <a:gd name="connsiteX4" fmla="*/ 140123 w 5845277"/>
              <a:gd name="connsiteY4" fmla="*/ 2847158 h 5830471"/>
              <a:gd name="connsiteX5" fmla="*/ 1058315 w 5845277"/>
              <a:gd name="connsiteY5" fmla="*/ 0 h 5830471"/>
              <a:gd name="connsiteX0" fmla="*/ 1111706 w 5898668"/>
              <a:gd name="connsiteY0" fmla="*/ 0 h 5830471"/>
              <a:gd name="connsiteX1" fmla="*/ 5890917 w 5898668"/>
              <a:gd name="connsiteY1" fmla="*/ 1777 h 5830471"/>
              <a:gd name="connsiteX2" fmla="*/ 5898668 w 5898668"/>
              <a:gd name="connsiteY2" fmla="*/ 5830471 h 5830471"/>
              <a:gd name="connsiteX3" fmla="*/ 1361017 w 5898668"/>
              <a:gd name="connsiteY3" fmla="*/ 5826105 h 5830471"/>
              <a:gd name="connsiteX4" fmla="*/ 193514 w 5898668"/>
              <a:gd name="connsiteY4" fmla="*/ 2847158 h 5830471"/>
              <a:gd name="connsiteX5" fmla="*/ 1111706 w 5898668"/>
              <a:gd name="connsiteY5" fmla="*/ 0 h 583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8668" h="5830471">
                <a:moveTo>
                  <a:pt x="1111706" y="0"/>
                </a:moveTo>
                <a:lnTo>
                  <a:pt x="5890917" y="1777"/>
                </a:lnTo>
                <a:cubicBezTo>
                  <a:pt x="5893501" y="1944675"/>
                  <a:pt x="5896084" y="3887573"/>
                  <a:pt x="5898668" y="5830471"/>
                </a:cubicBezTo>
                <a:lnTo>
                  <a:pt x="1361017" y="5826105"/>
                </a:lnTo>
                <a:cubicBezTo>
                  <a:pt x="884165" y="4616134"/>
                  <a:pt x="564298" y="3889508"/>
                  <a:pt x="193514" y="2847158"/>
                </a:cubicBezTo>
                <a:cubicBezTo>
                  <a:pt x="-177270" y="1804808"/>
                  <a:pt x="-88443" y="544650"/>
                  <a:pt x="111170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720000" tIns="1332000" rIns="720000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200" b="0" i="0" kern="1200">
                <a:solidFill>
                  <a:schemeClr val="tx2"/>
                </a:solidFill>
                <a:latin typeface="Schibsted Grotesk Bold" pitchFamily="2" charset="77"/>
                <a:ea typeface="Schibsted Grotesk Bold" pitchFamily="2" charset="77"/>
                <a:cs typeface="Schibsted Grotesk Bold" pitchFamily="2" charset="77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D900"/>
              </a:solidFill>
              <a:effectLst/>
              <a:uLnTx/>
              <a:uFillTx/>
              <a:latin typeface="Schibsted Grotesk Bold" pitchFamily="2" charset="77"/>
              <a:cs typeface="Schibsted Grotesk Bold" pitchFamily="2" charset="77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3B19E6-8882-0F1B-37A5-F3A3B1D5BE08}"/>
              </a:ext>
            </a:extLst>
          </p:cNvPr>
          <p:cNvSpPr/>
          <p:nvPr userDrawn="1"/>
        </p:nvSpPr>
        <p:spPr>
          <a:xfrm rot="10800000">
            <a:off x="9607550" y="5930900"/>
            <a:ext cx="2584450" cy="927100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346E89B6-A840-8D77-0926-E2B4146DE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75" y="6080125"/>
            <a:ext cx="1952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Placeholder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44631" y="2599715"/>
            <a:ext cx="4784725" cy="15414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altLang="en-US" dirty="0"/>
              <a:t>Divider title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177CF-C942-8C59-43AC-F94BD96D68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5750" y="6291263"/>
            <a:ext cx="55245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30233-AA30-E24D-A5FA-60F8495EE7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6B7F34-8BEA-1A4C-A73B-06810856517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292800"/>
            <a:ext cx="2743200" cy="36512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78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solidFill>
          <a:srgbClr val="FF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CAD12DC-A739-1FD9-2F45-E83EB5002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1525"/>
            <a:ext cx="1952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29356" y="-7443"/>
            <a:ext cx="7075779" cy="6865443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45738 w 6103464"/>
              <a:gd name="connsiteY0" fmla="*/ 674629 h 6878229"/>
              <a:gd name="connsiteX1" fmla="*/ 6083189 w 6103464"/>
              <a:gd name="connsiteY1" fmla="*/ 0 h 6878229"/>
              <a:gd name="connsiteX2" fmla="*/ 6103464 w 6103464"/>
              <a:gd name="connsiteY2" fmla="*/ 6878229 h 6878229"/>
              <a:gd name="connsiteX3" fmla="*/ 1532891 w 6103464"/>
              <a:gd name="connsiteY3" fmla="*/ 6857402 h 6878229"/>
              <a:gd name="connsiteX4" fmla="*/ 80053 w 6103464"/>
              <a:gd name="connsiteY4" fmla="*/ 3247427 h 6878229"/>
              <a:gd name="connsiteX5" fmla="*/ 1645738 w 6103464"/>
              <a:gd name="connsiteY5" fmla="*/ 674629 h 6878229"/>
              <a:gd name="connsiteX0" fmla="*/ 2736124 w 7193850"/>
              <a:gd name="connsiteY0" fmla="*/ 674629 h 6878229"/>
              <a:gd name="connsiteX1" fmla="*/ 7173575 w 7193850"/>
              <a:gd name="connsiteY1" fmla="*/ 0 h 6878229"/>
              <a:gd name="connsiteX2" fmla="*/ 7193850 w 7193850"/>
              <a:gd name="connsiteY2" fmla="*/ 6878229 h 6878229"/>
              <a:gd name="connsiteX3" fmla="*/ 118071 w 7193850"/>
              <a:gd name="connsiteY3" fmla="*/ 6876191 h 6878229"/>
              <a:gd name="connsiteX4" fmla="*/ 1170439 w 7193850"/>
              <a:gd name="connsiteY4" fmla="*/ 3247427 h 6878229"/>
              <a:gd name="connsiteX5" fmla="*/ 2736124 w 7193850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052368 w 7075779"/>
              <a:gd name="connsiteY4" fmla="*/ 3247427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2530439 w 7075779"/>
              <a:gd name="connsiteY4" fmla="*/ 2928013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1359187 w 7075779"/>
              <a:gd name="connsiteY0" fmla="*/ 197801 h 7084070"/>
              <a:gd name="connsiteX1" fmla="*/ 7055504 w 7075779"/>
              <a:gd name="connsiteY1" fmla="*/ 205841 h 7084070"/>
              <a:gd name="connsiteX2" fmla="*/ 7075779 w 7075779"/>
              <a:gd name="connsiteY2" fmla="*/ 7084070 h 7084070"/>
              <a:gd name="connsiteX3" fmla="*/ 0 w 7075779"/>
              <a:gd name="connsiteY3" fmla="*/ 7082032 h 7084070"/>
              <a:gd name="connsiteX4" fmla="*/ 1540883 w 7075779"/>
              <a:gd name="connsiteY4" fmla="*/ 2920912 h 7084070"/>
              <a:gd name="connsiteX5" fmla="*/ 1359187 w 7075779"/>
              <a:gd name="connsiteY5" fmla="*/ 197801 h 7084070"/>
              <a:gd name="connsiteX0" fmla="*/ 1359187 w 7075779"/>
              <a:gd name="connsiteY0" fmla="*/ 11 h 6886280"/>
              <a:gd name="connsiteX1" fmla="*/ 7055504 w 7075779"/>
              <a:gd name="connsiteY1" fmla="*/ 8051 h 6886280"/>
              <a:gd name="connsiteX2" fmla="*/ 7075779 w 7075779"/>
              <a:gd name="connsiteY2" fmla="*/ 6886280 h 6886280"/>
              <a:gd name="connsiteX3" fmla="*/ 0 w 7075779"/>
              <a:gd name="connsiteY3" fmla="*/ 6884242 h 6886280"/>
              <a:gd name="connsiteX4" fmla="*/ 1540883 w 7075779"/>
              <a:gd name="connsiteY4" fmla="*/ 2723122 h 6886280"/>
              <a:gd name="connsiteX5" fmla="*/ 1359187 w 7075779"/>
              <a:gd name="connsiteY5" fmla="*/ 11 h 6886280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378044 w 7075779"/>
              <a:gd name="connsiteY4" fmla="*/ 3086366 h 6886269"/>
              <a:gd name="connsiteX5" fmla="*/ 1359187 w 7075779"/>
              <a:gd name="connsiteY5" fmla="*/ 0 h 688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5779" h="6886269">
                <a:moveTo>
                  <a:pt x="1359187" y="0"/>
                </a:moveTo>
                <a:lnTo>
                  <a:pt x="7055504" y="8040"/>
                </a:lnTo>
                <a:cubicBezTo>
                  <a:pt x="7062262" y="2300783"/>
                  <a:pt x="7069021" y="4593526"/>
                  <a:pt x="7075779" y="6886269"/>
                </a:cubicBezTo>
                <a:lnTo>
                  <a:pt x="0" y="6884231"/>
                </a:lnTo>
                <a:cubicBezTo>
                  <a:pt x="800803" y="4835017"/>
                  <a:pt x="1012724" y="4088015"/>
                  <a:pt x="1378044" y="3086366"/>
                </a:cubicBezTo>
                <a:cubicBezTo>
                  <a:pt x="1743364" y="2084717"/>
                  <a:pt x="1964635" y="1220855"/>
                  <a:pt x="1359187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lIns="72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2"/>
                </a:solidFill>
                <a:latin typeface="Schibsted Grotesk Bold" pitchFamily="2" charset="77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Placeholder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44631" y="2599715"/>
            <a:ext cx="4784725" cy="15414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altLang="en-US" dirty="0"/>
              <a:t>Divider title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A332C-F655-7610-C36A-F3996FC73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85750" y="6291263"/>
            <a:ext cx="552450" cy="365125"/>
          </a:xfrm>
        </p:spPr>
        <p:txBody>
          <a:bodyPr vert="horz" lIns="91440" tIns="45720" rIns="91440" bIns="45720" rtlCol="0" anchor="ctr"/>
          <a:lstStyle>
            <a:lvl1pPr>
              <a:defRPr lang="en-US" b="0" i="0">
                <a:solidFill>
                  <a:schemeClr val="tx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64B941-4F95-CD49-8C5B-59AD920AF5F7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5283D95-ADD0-9A46-189A-AB0BC3D291B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292800"/>
            <a:ext cx="2743200" cy="36512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589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ellow letters on a black background&#10;&#10;Description automatically generated">
            <a:extLst>
              <a:ext uri="{FF2B5EF4-FFF2-40B4-BE49-F238E27FC236}">
                <a16:creationId xmlns:a16="http://schemas.microsoft.com/office/drawing/2014/main" id="{1D3E253A-A7DF-4BF0-87C9-F7F18F503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82558"/>
            <a:ext cx="1973394" cy="72390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64847" y="668293"/>
            <a:ext cx="6140288" cy="6210534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0288" h="6210534">
                <a:moveTo>
                  <a:pt x="1682562" y="6934"/>
                </a:moveTo>
                <a:cubicBezTo>
                  <a:pt x="3142372" y="-11995"/>
                  <a:pt x="4509513" y="14468"/>
                  <a:pt x="6132539" y="8710"/>
                </a:cubicBezTo>
                <a:lnTo>
                  <a:pt x="6140288" y="6210534"/>
                </a:lnTo>
                <a:lnTo>
                  <a:pt x="1569715" y="6189707"/>
                </a:lnTo>
                <a:cubicBezTo>
                  <a:pt x="1092863" y="4979736"/>
                  <a:pt x="479069" y="3572094"/>
                  <a:pt x="116877" y="2579732"/>
                </a:cubicBezTo>
                <a:cubicBezTo>
                  <a:pt x="-245315" y="1587370"/>
                  <a:pt x="222752" y="25863"/>
                  <a:pt x="1682562" y="6934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lIns="72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2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Title Placeholder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44631" y="2599715"/>
            <a:ext cx="4784725" cy="15414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altLang="en-US" dirty="0"/>
              <a:t>Divider title</a:t>
            </a:r>
            <a:endParaRPr lang="en-US" alt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02A9EF-B8BC-C694-9484-8FE905D6B6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85750" y="6291263"/>
            <a:ext cx="552450" cy="365125"/>
          </a:xfrm>
        </p:spPr>
        <p:txBody>
          <a:bodyPr vert="horz" lIns="91440" tIns="45720" rIns="91440" bIns="45720" rtlCol="0" anchor="ctr"/>
          <a:lstStyle>
            <a:lvl1pPr>
              <a:defRPr lang="en-US" b="0" i="0" smtClean="0">
                <a:solidFill>
                  <a:schemeClr val="bg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C2D65D-81CC-5C47-B53C-F1472E09BB49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1554597-BD19-4177-AF46-F26C6C5119A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29280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2469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29356" y="-7443"/>
            <a:ext cx="7075779" cy="6865443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45738 w 6103464"/>
              <a:gd name="connsiteY0" fmla="*/ 674629 h 6878229"/>
              <a:gd name="connsiteX1" fmla="*/ 6083189 w 6103464"/>
              <a:gd name="connsiteY1" fmla="*/ 0 h 6878229"/>
              <a:gd name="connsiteX2" fmla="*/ 6103464 w 6103464"/>
              <a:gd name="connsiteY2" fmla="*/ 6878229 h 6878229"/>
              <a:gd name="connsiteX3" fmla="*/ 1532891 w 6103464"/>
              <a:gd name="connsiteY3" fmla="*/ 6857402 h 6878229"/>
              <a:gd name="connsiteX4" fmla="*/ 80053 w 6103464"/>
              <a:gd name="connsiteY4" fmla="*/ 3247427 h 6878229"/>
              <a:gd name="connsiteX5" fmla="*/ 1645738 w 6103464"/>
              <a:gd name="connsiteY5" fmla="*/ 674629 h 6878229"/>
              <a:gd name="connsiteX0" fmla="*/ 2736124 w 7193850"/>
              <a:gd name="connsiteY0" fmla="*/ 674629 h 6878229"/>
              <a:gd name="connsiteX1" fmla="*/ 7173575 w 7193850"/>
              <a:gd name="connsiteY1" fmla="*/ 0 h 6878229"/>
              <a:gd name="connsiteX2" fmla="*/ 7193850 w 7193850"/>
              <a:gd name="connsiteY2" fmla="*/ 6878229 h 6878229"/>
              <a:gd name="connsiteX3" fmla="*/ 118071 w 7193850"/>
              <a:gd name="connsiteY3" fmla="*/ 6876191 h 6878229"/>
              <a:gd name="connsiteX4" fmla="*/ 1170439 w 7193850"/>
              <a:gd name="connsiteY4" fmla="*/ 3247427 h 6878229"/>
              <a:gd name="connsiteX5" fmla="*/ 2736124 w 7193850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052368 w 7075779"/>
              <a:gd name="connsiteY4" fmla="*/ 3247427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2530439 w 7075779"/>
              <a:gd name="connsiteY4" fmla="*/ 2928013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1359187 w 7075779"/>
              <a:gd name="connsiteY0" fmla="*/ 197801 h 7084070"/>
              <a:gd name="connsiteX1" fmla="*/ 7055504 w 7075779"/>
              <a:gd name="connsiteY1" fmla="*/ 205841 h 7084070"/>
              <a:gd name="connsiteX2" fmla="*/ 7075779 w 7075779"/>
              <a:gd name="connsiteY2" fmla="*/ 7084070 h 7084070"/>
              <a:gd name="connsiteX3" fmla="*/ 0 w 7075779"/>
              <a:gd name="connsiteY3" fmla="*/ 7082032 h 7084070"/>
              <a:gd name="connsiteX4" fmla="*/ 1540883 w 7075779"/>
              <a:gd name="connsiteY4" fmla="*/ 2920912 h 7084070"/>
              <a:gd name="connsiteX5" fmla="*/ 1359187 w 7075779"/>
              <a:gd name="connsiteY5" fmla="*/ 197801 h 7084070"/>
              <a:gd name="connsiteX0" fmla="*/ 1359187 w 7075779"/>
              <a:gd name="connsiteY0" fmla="*/ 11 h 6886280"/>
              <a:gd name="connsiteX1" fmla="*/ 7055504 w 7075779"/>
              <a:gd name="connsiteY1" fmla="*/ 8051 h 6886280"/>
              <a:gd name="connsiteX2" fmla="*/ 7075779 w 7075779"/>
              <a:gd name="connsiteY2" fmla="*/ 6886280 h 6886280"/>
              <a:gd name="connsiteX3" fmla="*/ 0 w 7075779"/>
              <a:gd name="connsiteY3" fmla="*/ 6884242 h 6886280"/>
              <a:gd name="connsiteX4" fmla="*/ 1540883 w 7075779"/>
              <a:gd name="connsiteY4" fmla="*/ 2723122 h 6886280"/>
              <a:gd name="connsiteX5" fmla="*/ 1359187 w 7075779"/>
              <a:gd name="connsiteY5" fmla="*/ 11 h 6886280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378044 w 7075779"/>
              <a:gd name="connsiteY4" fmla="*/ 3086366 h 6886269"/>
              <a:gd name="connsiteX5" fmla="*/ 1359187 w 7075779"/>
              <a:gd name="connsiteY5" fmla="*/ 0 h 688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5779" h="6886269">
                <a:moveTo>
                  <a:pt x="1359187" y="0"/>
                </a:moveTo>
                <a:lnTo>
                  <a:pt x="7055504" y="8040"/>
                </a:lnTo>
                <a:cubicBezTo>
                  <a:pt x="7062262" y="2300783"/>
                  <a:pt x="7069021" y="4593526"/>
                  <a:pt x="7075779" y="6886269"/>
                </a:cubicBezTo>
                <a:lnTo>
                  <a:pt x="0" y="6884231"/>
                </a:lnTo>
                <a:cubicBezTo>
                  <a:pt x="800803" y="4835017"/>
                  <a:pt x="1012724" y="4088015"/>
                  <a:pt x="1378044" y="3086366"/>
                </a:cubicBezTo>
                <a:cubicBezTo>
                  <a:pt x="1743364" y="2084717"/>
                  <a:pt x="1964635" y="1220855"/>
                  <a:pt x="1359187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lIns="72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2"/>
                </a:solidFill>
                <a:latin typeface="Schibsted Grotesk Bold" pitchFamily="2" charset="77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Placeholder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44631" y="2599715"/>
            <a:ext cx="4784725" cy="15414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altLang="en-US" dirty="0"/>
              <a:t>Divider title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A332C-F655-7610-C36A-F3996FC73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85750" y="6291263"/>
            <a:ext cx="552450" cy="365125"/>
          </a:xfrm>
        </p:spPr>
        <p:txBody>
          <a:bodyPr vert="horz" lIns="91440" tIns="45720" rIns="91440" bIns="45720" rtlCol="0" anchor="ctr"/>
          <a:lstStyle>
            <a:lvl1pPr>
              <a:defRPr lang="en-US" b="0" i="0">
                <a:solidFill>
                  <a:schemeClr val="bg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B64B941-4F95-CD49-8C5B-59AD920AF5F7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F8218A8-D10E-B17E-B11B-A63496EF2E6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29280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3" name="Picture 2" descr="Yellow letters on a black background&#10;&#10;Description automatically generated">
            <a:extLst>
              <a:ext uri="{FF2B5EF4-FFF2-40B4-BE49-F238E27FC236}">
                <a16:creationId xmlns:a16="http://schemas.microsoft.com/office/drawing/2014/main" id="{3804F23E-0CB4-B90D-EE59-BDF34BE3B7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82558"/>
            <a:ext cx="1973394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57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7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44631" y="2599715"/>
            <a:ext cx="4784725" cy="15414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altLang="en-US" dirty="0"/>
              <a:t>Divider title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A332C-F655-7610-C36A-F3996FC73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85750" y="6291263"/>
            <a:ext cx="552450" cy="365125"/>
          </a:xfrm>
        </p:spPr>
        <p:txBody>
          <a:bodyPr vert="horz" lIns="91440" tIns="45720" rIns="91440" bIns="45720" rtlCol="0" anchor="ctr"/>
          <a:lstStyle>
            <a:lvl1pPr>
              <a:defRPr lang="en-US" b="0" i="0">
                <a:solidFill>
                  <a:schemeClr val="tx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B64B941-4F95-CD49-8C5B-59AD920AF5F7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F8218A8-D10E-B17E-B11B-A63496EF2E6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29280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9" name="Picture 8" descr="A yellow line in a black background&#10;&#10;Description automatically generated">
            <a:extLst>
              <a:ext uri="{FF2B5EF4-FFF2-40B4-BE49-F238E27FC236}">
                <a16:creationId xmlns:a16="http://schemas.microsoft.com/office/drawing/2014/main" id="{770F9B28-71D3-5CDF-E5A7-219D50C5A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32"/>
          <a:stretch/>
        </p:blipFill>
        <p:spPr>
          <a:xfrm>
            <a:off x="0" y="0"/>
            <a:ext cx="7969624" cy="6858000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8ACA9EC0-69B6-65F3-C4A1-D8FAD0C4F599}"/>
              </a:ext>
            </a:extLst>
          </p:cNvPr>
          <p:cNvSpPr/>
          <p:nvPr userDrawn="1"/>
        </p:nvSpPr>
        <p:spPr>
          <a:xfrm rot="10800000">
            <a:off x="9607550" y="5930900"/>
            <a:ext cx="2584450" cy="927100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1B934E09-BFBD-4371-F0C9-A5BDA37FD2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75" y="6080125"/>
            <a:ext cx="1952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479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8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44631" y="2599715"/>
            <a:ext cx="4784725" cy="15414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altLang="en-US" dirty="0"/>
              <a:t>Divider title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A332C-F655-7610-C36A-F3996FC73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85750" y="6291263"/>
            <a:ext cx="552450" cy="365125"/>
          </a:xfrm>
        </p:spPr>
        <p:txBody>
          <a:bodyPr vert="horz" lIns="91440" tIns="45720" rIns="91440" bIns="45720" rtlCol="0" anchor="ctr"/>
          <a:lstStyle>
            <a:lvl1pPr>
              <a:defRPr lang="en-US" b="0" i="0">
                <a:solidFill>
                  <a:schemeClr val="bg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B64B941-4F95-CD49-8C5B-59AD920AF5F7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F8218A8-D10E-B17E-B11B-A63496EF2E6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29280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yellow line in a black background&#10;&#10;Description automatically generated">
            <a:extLst>
              <a:ext uri="{FF2B5EF4-FFF2-40B4-BE49-F238E27FC236}">
                <a16:creationId xmlns:a16="http://schemas.microsoft.com/office/drawing/2014/main" id="{B7D40E97-46E4-6852-D743-692402856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53"/>
          <a:stretch/>
        </p:blipFill>
        <p:spPr>
          <a:xfrm>
            <a:off x="0" y="0"/>
            <a:ext cx="7942729" cy="6858000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06D493D-FF7E-68BF-3DED-C143F08BB228}"/>
              </a:ext>
            </a:extLst>
          </p:cNvPr>
          <p:cNvSpPr/>
          <p:nvPr userDrawn="1"/>
        </p:nvSpPr>
        <p:spPr>
          <a:xfrm rot="10800000">
            <a:off x="9607550" y="5930900"/>
            <a:ext cx="2584450" cy="927100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337C524-3072-5E9D-3136-6C0CC3EC97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75" y="6080125"/>
            <a:ext cx="1952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762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9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44631" y="2599715"/>
            <a:ext cx="4784725" cy="15414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altLang="en-US" dirty="0"/>
              <a:t>Divider title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A332C-F655-7610-C36A-F3996FC73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85750" y="6291263"/>
            <a:ext cx="552450" cy="365125"/>
          </a:xfrm>
        </p:spPr>
        <p:txBody>
          <a:bodyPr vert="horz" lIns="91440" tIns="45720" rIns="91440" bIns="45720" rtlCol="0" anchor="ctr"/>
          <a:lstStyle>
            <a:lvl1pPr>
              <a:defRPr lang="en-US" b="0" i="0">
                <a:solidFill>
                  <a:schemeClr val="bg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B64B941-4F95-CD49-8C5B-59AD920AF5F7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F8218A8-D10E-B17E-B11B-A63496EF2E6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29280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yellow line in a black background&#10;&#10;Description automatically generated">
            <a:extLst>
              <a:ext uri="{FF2B5EF4-FFF2-40B4-BE49-F238E27FC236}">
                <a16:creationId xmlns:a16="http://schemas.microsoft.com/office/drawing/2014/main" id="{DB2351BA-E3E1-5946-0C14-1936E7532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80"/>
          <a:stretch/>
        </p:blipFill>
        <p:spPr>
          <a:xfrm>
            <a:off x="0" y="0"/>
            <a:ext cx="7951694" cy="6858000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6C824838-2060-63E4-53EB-A24B526A0FF3}"/>
              </a:ext>
            </a:extLst>
          </p:cNvPr>
          <p:cNvSpPr/>
          <p:nvPr userDrawn="1"/>
        </p:nvSpPr>
        <p:spPr>
          <a:xfrm rot="10800000">
            <a:off x="9607550" y="5930900"/>
            <a:ext cx="2584450" cy="927100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D990807-D481-1FB2-009E-C13D61E708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75" y="6080125"/>
            <a:ext cx="1952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021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E2F15-9886-E490-D281-D8958469BB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613" y="1527175"/>
            <a:ext cx="10515600" cy="4651375"/>
          </a:xfrm>
        </p:spPr>
        <p:txBody>
          <a:bodyPr/>
          <a:lstStyle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4400" y="6292800"/>
            <a:ext cx="55179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105156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8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2D7FB3-7B00-0F04-883F-0EA5497DBDF3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934F59E-0553-927B-4AFB-7324F65CD1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0B2AE1A-627F-3503-5412-FB1053164667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918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C6783E-E6C8-5609-E60B-7680BB9B11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6613" y="1531938"/>
            <a:ext cx="5035550" cy="4645025"/>
          </a:xfrm>
          <a:prstGeom prst="roundRect">
            <a:avLst>
              <a:gd name="adj" fmla="val 2055"/>
            </a:avLst>
          </a:prstGeom>
        </p:spPr>
        <p:txBody>
          <a:bodyPr/>
          <a:lstStyle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7D5CFEA-ED43-9A0D-8EEE-100093288D7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37797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26751F-1800-E5B8-7BE5-64F4CA673845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C9781F6-F189-3631-908B-F506778CA7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EEBADD-7188-AD68-E229-384FBDF96CD5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3C894B2-0977-371D-5891-8DCFD6A40DD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18250" y="1531938"/>
            <a:ext cx="5035550" cy="4645025"/>
          </a:xfrm>
        </p:spPr>
        <p:txBody>
          <a:bodyPr/>
          <a:lstStyle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18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F9A97BBF-9399-153F-484A-01203F6DAD42}"/>
              </a:ext>
            </a:extLst>
          </p:cNvPr>
          <p:cNvSpPr/>
          <p:nvPr userDrawn="1"/>
        </p:nvSpPr>
        <p:spPr>
          <a:xfrm>
            <a:off x="-7938" y="0"/>
            <a:ext cx="7859713" cy="5464175"/>
          </a:xfrm>
          <a:custGeom>
            <a:avLst/>
            <a:gdLst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52229 w 7852229"/>
              <a:gd name="connsiteY2" fmla="*/ 5464629 h 5464629"/>
              <a:gd name="connsiteX3" fmla="*/ 0 w 7852229"/>
              <a:gd name="connsiteY3" fmla="*/ 5464629 h 5464629"/>
              <a:gd name="connsiteX4" fmla="*/ 0 w 7852229"/>
              <a:gd name="connsiteY4" fmla="*/ 0 h 5464629"/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44971 w 7852229"/>
              <a:gd name="connsiteY2" fmla="*/ 4034971 h 5464629"/>
              <a:gd name="connsiteX3" fmla="*/ 7852229 w 7852229"/>
              <a:gd name="connsiteY3" fmla="*/ 5464629 h 5464629"/>
              <a:gd name="connsiteX4" fmla="*/ 0 w 7852229"/>
              <a:gd name="connsiteY4" fmla="*/ 5464629 h 5464629"/>
              <a:gd name="connsiteX5" fmla="*/ 0 w 7852229"/>
              <a:gd name="connsiteY5" fmla="*/ 0 h 5464629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7844971 w 7852229"/>
              <a:gd name="connsiteY2" fmla="*/ 4034971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28458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93658"/>
              <a:gd name="connsiteX1" fmla="*/ 7859486 w 7859486"/>
              <a:gd name="connsiteY1" fmla="*/ 0 h 5493658"/>
              <a:gd name="connsiteX2" fmla="*/ 6320970 w 7859486"/>
              <a:gd name="connsiteY2" fmla="*/ 4049485 h 5493658"/>
              <a:gd name="connsiteX3" fmla="*/ 4535715 w 7859486"/>
              <a:gd name="connsiteY3" fmla="*/ 5464629 h 5493658"/>
              <a:gd name="connsiteX4" fmla="*/ 1632857 w 7859486"/>
              <a:gd name="connsiteY4" fmla="*/ 5493658 h 5493658"/>
              <a:gd name="connsiteX5" fmla="*/ 0 w 7859486"/>
              <a:gd name="connsiteY5" fmla="*/ 4782458 h 5493658"/>
              <a:gd name="connsiteX6" fmla="*/ 7257 w 7859486"/>
              <a:gd name="connsiteY6" fmla="*/ 0 h 5493658"/>
              <a:gd name="connsiteX0" fmla="*/ 7257 w 7859486"/>
              <a:gd name="connsiteY0" fmla="*/ 0 h 5464629"/>
              <a:gd name="connsiteX1" fmla="*/ 7859486 w 7859486"/>
              <a:gd name="connsiteY1" fmla="*/ 0 h 5464629"/>
              <a:gd name="connsiteX2" fmla="*/ 6320970 w 7859486"/>
              <a:gd name="connsiteY2" fmla="*/ 4049485 h 5464629"/>
              <a:gd name="connsiteX3" fmla="*/ 4535715 w 7859486"/>
              <a:gd name="connsiteY3" fmla="*/ 5464629 h 5464629"/>
              <a:gd name="connsiteX4" fmla="*/ 1516743 w 7859486"/>
              <a:gd name="connsiteY4" fmla="*/ 5457372 h 5464629"/>
              <a:gd name="connsiteX5" fmla="*/ 0 w 7859486"/>
              <a:gd name="connsiteY5" fmla="*/ 4782458 h 5464629"/>
              <a:gd name="connsiteX6" fmla="*/ 7257 w 7859486"/>
              <a:gd name="connsiteY6" fmla="*/ 0 h 54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9486" h="5464629">
                <a:moveTo>
                  <a:pt x="7257" y="0"/>
                </a:moveTo>
                <a:lnTo>
                  <a:pt x="7859486" y="0"/>
                </a:lnTo>
                <a:cubicBezTo>
                  <a:pt x="7320039" y="1446589"/>
                  <a:pt x="6816875" y="2733524"/>
                  <a:pt x="6320970" y="4049485"/>
                </a:cubicBezTo>
                <a:cubicBezTo>
                  <a:pt x="6033104" y="4765524"/>
                  <a:pt x="5396896" y="5445276"/>
                  <a:pt x="4535715" y="5464629"/>
                </a:cubicBezTo>
                <a:lnTo>
                  <a:pt x="1516743" y="5457372"/>
                </a:lnTo>
                <a:cubicBezTo>
                  <a:pt x="984552" y="5452534"/>
                  <a:pt x="488647" y="5346095"/>
                  <a:pt x="0" y="4782458"/>
                </a:cubicBezTo>
                <a:lnTo>
                  <a:pt x="725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7F290938-493D-6D20-7E5B-E1C92D0762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06375"/>
            <a:ext cx="2501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954275" y="478641"/>
            <a:ext cx="8262794" cy="6379359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45738 w 6103464"/>
              <a:gd name="connsiteY0" fmla="*/ 674629 h 6878229"/>
              <a:gd name="connsiteX1" fmla="*/ 6083189 w 6103464"/>
              <a:gd name="connsiteY1" fmla="*/ 0 h 6878229"/>
              <a:gd name="connsiteX2" fmla="*/ 6103464 w 6103464"/>
              <a:gd name="connsiteY2" fmla="*/ 6878229 h 6878229"/>
              <a:gd name="connsiteX3" fmla="*/ 1532891 w 6103464"/>
              <a:gd name="connsiteY3" fmla="*/ 6857402 h 6878229"/>
              <a:gd name="connsiteX4" fmla="*/ 80053 w 6103464"/>
              <a:gd name="connsiteY4" fmla="*/ 3247427 h 6878229"/>
              <a:gd name="connsiteX5" fmla="*/ 1645738 w 6103464"/>
              <a:gd name="connsiteY5" fmla="*/ 674629 h 6878229"/>
              <a:gd name="connsiteX0" fmla="*/ 2736124 w 7193850"/>
              <a:gd name="connsiteY0" fmla="*/ 674629 h 6878229"/>
              <a:gd name="connsiteX1" fmla="*/ 7173575 w 7193850"/>
              <a:gd name="connsiteY1" fmla="*/ 0 h 6878229"/>
              <a:gd name="connsiteX2" fmla="*/ 7193850 w 7193850"/>
              <a:gd name="connsiteY2" fmla="*/ 6878229 h 6878229"/>
              <a:gd name="connsiteX3" fmla="*/ 118071 w 7193850"/>
              <a:gd name="connsiteY3" fmla="*/ 6876191 h 6878229"/>
              <a:gd name="connsiteX4" fmla="*/ 1170439 w 7193850"/>
              <a:gd name="connsiteY4" fmla="*/ 3247427 h 6878229"/>
              <a:gd name="connsiteX5" fmla="*/ 2736124 w 7193850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052368 w 7075779"/>
              <a:gd name="connsiteY4" fmla="*/ 3247427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2530439 w 7075779"/>
              <a:gd name="connsiteY4" fmla="*/ 2928013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1359187 w 7075779"/>
              <a:gd name="connsiteY0" fmla="*/ 197801 h 7084070"/>
              <a:gd name="connsiteX1" fmla="*/ 7055504 w 7075779"/>
              <a:gd name="connsiteY1" fmla="*/ 205841 h 7084070"/>
              <a:gd name="connsiteX2" fmla="*/ 7075779 w 7075779"/>
              <a:gd name="connsiteY2" fmla="*/ 7084070 h 7084070"/>
              <a:gd name="connsiteX3" fmla="*/ 0 w 7075779"/>
              <a:gd name="connsiteY3" fmla="*/ 7082032 h 7084070"/>
              <a:gd name="connsiteX4" fmla="*/ 1540883 w 7075779"/>
              <a:gd name="connsiteY4" fmla="*/ 2920912 h 7084070"/>
              <a:gd name="connsiteX5" fmla="*/ 1359187 w 7075779"/>
              <a:gd name="connsiteY5" fmla="*/ 197801 h 7084070"/>
              <a:gd name="connsiteX0" fmla="*/ 1359187 w 7075779"/>
              <a:gd name="connsiteY0" fmla="*/ 11 h 6886280"/>
              <a:gd name="connsiteX1" fmla="*/ 7055504 w 7075779"/>
              <a:gd name="connsiteY1" fmla="*/ 8051 h 6886280"/>
              <a:gd name="connsiteX2" fmla="*/ 7075779 w 7075779"/>
              <a:gd name="connsiteY2" fmla="*/ 6886280 h 6886280"/>
              <a:gd name="connsiteX3" fmla="*/ 0 w 7075779"/>
              <a:gd name="connsiteY3" fmla="*/ 6884242 h 6886280"/>
              <a:gd name="connsiteX4" fmla="*/ 1540883 w 7075779"/>
              <a:gd name="connsiteY4" fmla="*/ 2723122 h 6886280"/>
              <a:gd name="connsiteX5" fmla="*/ 1359187 w 7075779"/>
              <a:gd name="connsiteY5" fmla="*/ 11 h 6886280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378044 w 7075779"/>
              <a:gd name="connsiteY4" fmla="*/ 3086366 h 6886269"/>
              <a:gd name="connsiteX5" fmla="*/ 1359187 w 7075779"/>
              <a:gd name="connsiteY5" fmla="*/ 0 h 6886269"/>
              <a:gd name="connsiteX0" fmla="*/ 2216437 w 7075779"/>
              <a:gd name="connsiteY0" fmla="*/ 512660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378044 w 7075779"/>
              <a:gd name="connsiteY4" fmla="*/ 3078326 h 6878229"/>
              <a:gd name="connsiteX5" fmla="*/ 2216437 w 7075779"/>
              <a:gd name="connsiteY5" fmla="*/ 512660 h 6878229"/>
              <a:gd name="connsiteX0" fmla="*/ 2216437 w 7075779"/>
              <a:gd name="connsiteY0" fmla="*/ 512660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378044 w 7075779"/>
              <a:gd name="connsiteY4" fmla="*/ 3078326 h 6878229"/>
              <a:gd name="connsiteX5" fmla="*/ 2216437 w 7075779"/>
              <a:gd name="connsiteY5" fmla="*/ 512660 h 6878229"/>
              <a:gd name="connsiteX0" fmla="*/ 2216437 w 7075779"/>
              <a:gd name="connsiteY0" fmla="*/ 17360 h 6382929"/>
              <a:gd name="connsiteX1" fmla="*/ 4623454 w 7075779"/>
              <a:gd name="connsiteY1" fmla="*/ 0 h 6382929"/>
              <a:gd name="connsiteX2" fmla="*/ 7075779 w 7075779"/>
              <a:gd name="connsiteY2" fmla="*/ 6382929 h 6382929"/>
              <a:gd name="connsiteX3" fmla="*/ 0 w 7075779"/>
              <a:gd name="connsiteY3" fmla="*/ 6380891 h 6382929"/>
              <a:gd name="connsiteX4" fmla="*/ 1378044 w 7075779"/>
              <a:gd name="connsiteY4" fmla="*/ 2583026 h 6382929"/>
              <a:gd name="connsiteX5" fmla="*/ 2216437 w 7075779"/>
              <a:gd name="connsiteY5" fmla="*/ 17360 h 6382929"/>
              <a:gd name="connsiteX0" fmla="*/ 2216437 w 7682069"/>
              <a:gd name="connsiteY0" fmla="*/ 17360 h 6492927"/>
              <a:gd name="connsiteX1" fmla="*/ 4623454 w 7682069"/>
              <a:gd name="connsiteY1" fmla="*/ 0 h 6492927"/>
              <a:gd name="connsiteX2" fmla="*/ 7024544 w 7682069"/>
              <a:gd name="connsiteY2" fmla="*/ 5866803 h 6492927"/>
              <a:gd name="connsiteX3" fmla="*/ 7075779 w 7682069"/>
              <a:gd name="connsiteY3" fmla="*/ 6382929 h 6492927"/>
              <a:gd name="connsiteX4" fmla="*/ 0 w 7682069"/>
              <a:gd name="connsiteY4" fmla="*/ 6380891 h 6492927"/>
              <a:gd name="connsiteX5" fmla="*/ 1378044 w 7682069"/>
              <a:gd name="connsiteY5" fmla="*/ 2583026 h 6492927"/>
              <a:gd name="connsiteX6" fmla="*/ 2216437 w 7682069"/>
              <a:gd name="connsiteY6" fmla="*/ 17360 h 6492927"/>
              <a:gd name="connsiteX0" fmla="*/ 2216437 w 7658705"/>
              <a:gd name="connsiteY0" fmla="*/ 17360 h 6435474"/>
              <a:gd name="connsiteX1" fmla="*/ 4623454 w 7658705"/>
              <a:gd name="connsiteY1" fmla="*/ 0 h 6435474"/>
              <a:gd name="connsiteX2" fmla="*/ 5151294 w 7658705"/>
              <a:gd name="connsiteY2" fmla="*/ 901103 h 6435474"/>
              <a:gd name="connsiteX3" fmla="*/ 7024544 w 7658705"/>
              <a:gd name="connsiteY3" fmla="*/ 5866803 h 6435474"/>
              <a:gd name="connsiteX4" fmla="*/ 7075779 w 7658705"/>
              <a:gd name="connsiteY4" fmla="*/ 6382929 h 6435474"/>
              <a:gd name="connsiteX5" fmla="*/ 0 w 7658705"/>
              <a:gd name="connsiteY5" fmla="*/ 6380891 h 6435474"/>
              <a:gd name="connsiteX6" fmla="*/ 1378044 w 7658705"/>
              <a:gd name="connsiteY6" fmla="*/ 2583026 h 6435474"/>
              <a:gd name="connsiteX7" fmla="*/ 2216437 w 7658705"/>
              <a:gd name="connsiteY7" fmla="*/ 17360 h 6435474"/>
              <a:gd name="connsiteX0" fmla="*/ 3384837 w 8827105"/>
              <a:gd name="connsiteY0" fmla="*/ 17360 h 6435474"/>
              <a:gd name="connsiteX1" fmla="*/ 5791854 w 8827105"/>
              <a:gd name="connsiteY1" fmla="*/ 0 h 6435474"/>
              <a:gd name="connsiteX2" fmla="*/ 6319694 w 8827105"/>
              <a:gd name="connsiteY2" fmla="*/ 901103 h 6435474"/>
              <a:gd name="connsiteX3" fmla="*/ 8192944 w 8827105"/>
              <a:gd name="connsiteY3" fmla="*/ 5866803 h 6435474"/>
              <a:gd name="connsiteX4" fmla="*/ 8244179 w 8827105"/>
              <a:gd name="connsiteY4" fmla="*/ 6382929 h 6435474"/>
              <a:gd name="connsiteX5" fmla="*/ 0 w 8827105"/>
              <a:gd name="connsiteY5" fmla="*/ 6374541 h 6435474"/>
              <a:gd name="connsiteX6" fmla="*/ 2546444 w 8827105"/>
              <a:gd name="connsiteY6" fmla="*/ 2583026 h 6435474"/>
              <a:gd name="connsiteX7" fmla="*/ 3384837 w 8827105"/>
              <a:gd name="connsiteY7" fmla="*/ 17360 h 6435474"/>
              <a:gd name="connsiteX0" fmla="*/ 3384837 w 8841176"/>
              <a:gd name="connsiteY0" fmla="*/ 17360 h 6382929"/>
              <a:gd name="connsiteX1" fmla="*/ 5791854 w 8841176"/>
              <a:gd name="connsiteY1" fmla="*/ 0 h 6382929"/>
              <a:gd name="connsiteX2" fmla="*/ 6319694 w 8841176"/>
              <a:gd name="connsiteY2" fmla="*/ 901103 h 6382929"/>
              <a:gd name="connsiteX3" fmla="*/ 8237394 w 8841176"/>
              <a:gd name="connsiteY3" fmla="*/ 3491903 h 6382929"/>
              <a:gd name="connsiteX4" fmla="*/ 8244179 w 8841176"/>
              <a:gd name="connsiteY4" fmla="*/ 6382929 h 6382929"/>
              <a:gd name="connsiteX5" fmla="*/ 0 w 8841176"/>
              <a:gd name="connsiteY5" fmla="*/ 6374541 h 6382929"/>
              <a:gd name="connsiteX6" fmla="*/ 2546444 w 8841176"/>
              <a:gd name="connsiteY6" fmla="*/ 2583026 h 6382929"/>
              <a:gd name="connsiteX7" fmla="*/ 3384837 w 8841176"/>
              <a:gd name="connsiteY7" fmla="*/ 17360 h 6382929"/>
              <a:gd name="connsiteX0" fmla="*/ 3384837 w 8841176"/>
              <a:gd name="connsiteY0" fmla="*/ 17360 h 6382929"/>
              <a:gd name="connsiteX1" fmla="*/ 5791854 w 8841176"/>
              <a:gd name="connsiteY1" fmla="*/ 0 h 6382929"/>
              <a:gd name="connsiteX2" fmla="*/ 6319694 w 8841176"/>
              <a:gd name="connsiteY2" fmla="*/ 901103 h 6382929"/>
              <a:gd name="connsiteX3" fmla="*/ 8237394 w 8841176"/>
              <a:gd name="connsiteY3" fmla="*/ 3491903 h 6382929"/>
              <a:gd name="connsiteX4" fmla="*/ 8244179 w 8841176"/>
              <a:gd name="connsiteY4" fmla="*/ 6382929 h 6382929"/>
              <a:gd name="connsiteX5" fmla="*/ 0 w 8841176"/>
              <a:gd name="connsiteY5" fmla="*/ 6374541 h 6382929"/>
              <a:gd name="connsiteX6" fmla="*/ 2546444 w 8841176"/>
              <a:gd name="connsiteY6" fmla="*/ 2583026 h 6382929"/>
              <a:gd name="connsiteX7" fmla="*/ 3384837 w 8841176"/>
              <a:gd name="connsiteY7" fmla="*/ 17360 h 6382929"/>
              <a:gd name="connsiteX0" fmla="*/ 3384837 w 8760679"/>
              <a:gd name="connsiteY0" fmla="*/ 17360 h 6382929"/>
              <a:gd name="connsiteX1" fmla="*/ 5791854 w 8760679"/>
              <a:gd name="connsiteY1" fmla="*/ 0 h 6382929"/>
              <a:gd name="connsiteX2" fmla="*/ 6319694 w 8760679"/>
              <a:gd name="connsiteY2" fmla="*/ 901103 h 6382929"/>
              <a:gd name="connsiteX3" fmla="*/ 8237394 w 8760679"/>
              <a:gd name="connsiteY3" fmla="*/ 3491903 h 6382929"/>
              <a:gd name="connsiteX4" fmla="*/ 8244179 w 8760679"/>
              <a:gd name="connsiteY4" fmla="*/ 6382929 h 6382929"/>
              <a:gd name="connsiteX5" fmla="*/ 0 w 8760679"/>
              <a:gd name="connsiteY5" fmla="*/ 6374541 h 6382929"/>
              <a:gd name="connsiteX6" fmla="*/ 2546444 w 8760679"/>
              <a:gd name="connsiteY6" fmla="*/ 2583026 h 6382929"/>
              <a:gd name="connsiteX7" fmla="*/ 3384837 w 8760679"/>
              <a:gd name="connsiteY7" fmla="*/ 17360 h 6382929"/>
              <a:gd name="connsiteX0" fmla="*/ 3384837 w 8767257"/>
              <a:gd name="connsiteY0" fmla="*/ 17360 h 6382929"/>
              <a:gd name="connsiteX1" fmla="*/ 5791854 w 8767257"/>
              <a:gd name="connsiteY1" fmla="*/ 0 h 6382929"/>
              <a:gd name="connsiteX2" fmla="*/ 6319694 w 8767257"/>
              <a:gd name="connsiteY2" fmla="*/ 901103 h 6382929"/>
              <a:gd name="connsiteX3" fmla="*/ 8262794 w 8767257"/>
              <a:gd name="connsiteY3" fmla="*/ 3530003 h 6382929"/>
              <a:gd name="connsiteX4" fmla="*/ 8244179 w 8767257"/>
              <a:gd name="connsiteY4" fmla="*/ 6382929 h 6382929"/>
              <a:gd name="connsiteX5" fmla="*/ 0 w 8767257"/>
              <a:gd name="connsiteY5" fmla="*/ 6374541 h 6382929"/>
              <a:gd name="connsiteX6" fmla="*/ 2546444 w 8767257"/>
              <a:gd name="connsiteY6" fmla="*/ 2583026 h 6382929"/>
              <a:gd name="connsiteX7" fmla="*/ 3384837 w 8767257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6319694 w 8262794"/>
              <a:gd name="connsiteY2" fmla="*/ 9011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120994 w 8262794"/>
              <a:gd name="connsiteY6" fmla="*/ 18464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120994 w 8262794"/>
              <a:gd name="connsiteY6" fmla="*/ 18464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082894 w 8262794"/>
              <a:gd name="connsiteY6" fmla="*/ 18337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082894 w 8262794"/>
              <a:gd name="connsiteY6" fmla="*/ 1833726 h 6382929"/>
              <a:gd name="connsiteX7" fmla="*/ 3384837 w 8262794"/>
              <a:gd name="connsiteY7" fmla="*/ 17360 h 638292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00344 w 8262794"/>
              <a:gd name="connsiteY6" fmla="*/ 18227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00344 w 8262794"/>
              <a:gd name="connsiteY6" fmla="*/ 1822716 h 6384619"/>
              <a:gd name="connsiteX7" fmla="*/ 3886487 w 8262794"/>
              <a:gd name="connsiteY7" fmla="*/ 0 h 6384619"/>
              <a:gd name="connsiteX0" fmla="*/ 4394383 w 8770690"/>
              <a:gd name="connsiteY0" fmla="*/ 0 h 6384619"/>
              <a:gd name="connsiteX1" fmla="*/ 6039400 w 8770690"/>
              <a:gd name="connsiteY1" fmla="*/ 1690 h 6384619"/>
              <a:gd name="connsiteX2" fmla="*/ 7691190 w 8770690"/>
              <a:gd name="connsiteY2" fmla="*/ 953593 h 6384619"/>
              <a:gd name="connsiteX3" fmla="*/ 8770690 w 8770690"/>
              <a:gd name="connsiteY3" fmla="*/ 3531693 h 6384619"/>
              <a:gd name="connsiteX4" fmla="*/ 8752075 w 8770690"/>
              <a:gd name="connsiteY4" fmla="*/ 6384619 h 6384619"/>
              <a:gd name="connsiteX5" fmla="*/ 507896 w 8770690"/>
              <a:gd name="connsiteY5" fmla="*/ 6376231 h 6384619"/>
              <a:gd name="connsiteX6" fmla="*/ 1066186 w 8770690"/>
              <a:gd name="connsiteY6" fmla="*/ 4968748 h 6384619"/>
              <a:gd name="connsiteX7" fmla="*/ 2508240 w 8770690"/>
              <a:gd name="connsiteY7" fmla="*/ 1822716 h 6384619"/>
              <a:gd name="connsiteX8" fmla="*/ 4394383 w 8770690"/>
              <a:gd name="connsiteY8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000344 w 8262794"/>
              <a:gd name="connsiteY7" fmla="*/ 1822716 h 6384619"/>
              <a:gd name="connsiteX8" fmla="*/ 3886487 w 8262794"/>
              <a:gd name="connsiteY8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000344 w 8262794"/>
              <a:gd name="connsiteY7" fmla="*/ 1822716 h 6384619"/>
              <a:gd name="connsiteX8" fmla="*/ 3886487 w 8262794"/>
              <a:gd name="connsiteY8" fmla="*/ 0 h 6384619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000344 w 8262794"/>
              <a:gd name="connsiteY7" fmla="*/ 1950144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000344 w 8262794"/>
              <a:gd name="connsiteY7" fmla="*/ 1950144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516160 w 8262794"/>
              <a:gd name="connsiteY7" fmla="*/ 3714467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516160 w 8262794"/>
              <a:gd name="connsiteY7" fmla="*/ 3587039 h 6384619"/>
              <a:gd name="connsiteX8" fmla="*/ 3694213 w 8262794"/>
              <a:gd name="connsiteY8" fmla="*/ 9886 h 6384619"/>
              <a:gd name="connsiteX9" fmla="*/ 3886487 w 8262794"/>
              <a:gd name="connsiteY9" fmla="*/ 0 h 6384619"/>
              <a:gd name="connsiteX0" fmla="*/ 3694213 w 8262794"/>
              <a:gd name="connsiteY0" fmla="*/ 306770 h 6681503"/>
              <a:gd name="connsiteX1" fmla="*/ 5531504 w 8262794"/>
              <a:gd name="connsiteY1" fmla="*/ 298574 h 6681503"/>
              <a:gd name="connsiteX2" fmla="*/ 7183294 w 8262794"/>
              <a:gd name="connsiteY2" fmla="*/ 1250477 h 6681503"/>
              <a:gd name="connsiteX3" fmla="*/ 8262794 w 8262794"/>
              <a:gd name="connsiteY3" fmla="*/ 3828577 h 6681503"/>
              <a:gd name="connsiteX4" fmla="*/ 8244179 w 8262794"/>
              <a:gd name="connsiteY4" fmla="*/ 6681503 h 6681503"/>
              <a:gd name="connsiteX5" fmla="*/ 0 w 8262794"/>
              <a:gd name="connsiteY5" fmla="*/ 6673115 h 6681503"/>
              <a:gd name="connsiteX6" fmla="*/ 558290 w 8262794"/>
              <a:gd name="connsiteY6" fmla="*/ 5265632 h 6681503"/>
              <a:gd name="connsiteX7" fmla="*/ 2516160 w 8262794"/>
              <a:gd name="connsiteY7" fmla="*/ 3883923 h 6681503"/>
              <a:gd name="connsiteX8" fmla="*/ 3694213 w 8262794"/>
              <a:gd name="connsiteY8" fmla="*/ 306770 h 6681503"/>
              <a:gd name="connsiteX0" fmla="*/ 3694213 w 8262794"/>
              <a:gd name="connsiteY0" fmla="*/ 78510 h 6453243"/>
              <a:gd name="connsiteX1" fmla="*/ 5531504 w 8262794"/>
              <a:gd name="connsiteY1" fmla="*/ 70314 h 6453243"/>
              <a:gd name="connsiteX2" fmla="*/ 7183294 w 8262794"/>
              <a:gd name="connsiteY2" fmla="*/ 1022217 h 6453243"/>
              <a:gd name="connsiteX3" fmla="*/ 8262794 w 8262794"/>
              <a:gd name="connsiteY3" fmla="*/ 3600317 h 6453243"/>
              <a:gd name="connsiteX4" fmla="*/ 8244179 w 8262794"/>
              <a:gd name="connsiteY4" fmla="*/ 6453243 h 6453243"/>
              <a:gd name="connsiteX5" fmla="*/ 0 w 8262794"/>
              <a:gd name="connsiteY5" fmla="*/ 6444855 h 6453243"/>
              <a:gd name="connsiteX6" fmla="*/ 558290 w 8262794"/>
              <a:gd name="connsiteY6" fmla="*/ 5037372 h 6453243"/>
              <a:gd name="connsiteX7" fmla="*/ 2516160 w 8262794"/>
              <a:gd name="connsiteY7" fmla="*/ 3655663 h 6453243"/>
              <a:gd name="connsiteX8" fmla="*/ 3694213 w 8262794"/>
              <a:gd name="connsiteY8" fmla="*/ 78510 h 6453243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516160 w 8262794"/>
              <a:gd name="connsiteY7" fmla="*/ 3587932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2794" h="6385512">
                <a:moveTo>
                  <a:pt x="3694213" y="10779"/>
                </a:moveTo>
                <a:cubicBezTo>
                  <a:pt x="4454678" y="-625"/>
                  <a:pt x="4955852" y="-2302"/>
                  <a:pt x="5531504" y="2583"/>
                </a:cubicBezTo>
                <a:cubicBezTo>
                  <a:pt x="6084147" y="29223"/>
                  <a:pt x="6757712" y="-16965"/>
                  <a:pt x="7183294" y="954486"/>
                </a:cubicBezTo>
                <a:cubicBezTo>
                  <a:pt x="7583476" y="1932287"/>
                  <a:pt x="7878547" y="2625298"/>
                  <a:pt x="8262794" y="3532586"/>
                </a:cubicBezTo>
                <a:cubicBezTo>
                  <a:pt x="8253341" y="4497024"/>
                  <a:pt x="8252886" y="5683881"/>
                  <a:pt x="8244179" y="6385512"/>
                </a:cubicBezTo>
                <a:lnTo>
                  <a:pt x="0" y="6377124"/>
                </a:lnTo>
                <a:cubicBezTo>
                  <a:pt x="184403" y="5889100"/>
                  <a:pt x="260068" y="5746144"/>
                  <a:pt x="558290" y="4969641"/>
                </a:cubicBezTo>
                <a:cubicBezTo>
                  <a:pt x="1167174" y="4990306"/>
                  <a:pt x="1929029" y="4560948"/>
                  <a:pt x="2352037" y="3529317"/>
                </a:cubicBezTo>
                <a:cubicBezTo>
                  <a:pt x="2775045" y="2497686"/>
                  <a:pt x="3491225" y="566611"/>
                  <a:pt x="3694213" y="10779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65000"/>
              </a:schemeClr>
            </a:bgClr>
          </a:pattFill>
        </p:spPr>
        <p:txBody>
          <a:bodyPr lIns="234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2"/>
                </a:solidFill>
                <a:latin typeface="Schibsted Grotesk Bold" pitchFamily="2" charset="77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7DFF01-12F2-FCD5-AE18-6450A1F70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tx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BE17CB9-DBB8-782B-FF7B-7A7F167A2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13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A686A-0000-D97C-2851-DD0EA733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09"/>
            <a:ext cx="3200400" cy="4644754"/>
          </a:xfrm>
        </p:spPr>
        <p:txBody>
          <a:bodyPr/>
          <a:lstStyle>
            <a:lvl1pPr>
              <a:defRPr sz="16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7575235-F019-6D8C-E300-B3E9A8AE4EE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92237" y="1532209"/>
            <a:ext cx="3203507" cy="4644754"/>
          </a:xfrm>
        </p:spPr>
        <p:txBody>
          <a:bodyPr/>
          <a:lstStyle>
            <a:lvl1pPr>
              <a:defRPr sz="16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6064A0D-340E-53DC-D5D0-3608C0CBA86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92237" y="979715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E9F70F-85A7-140E-A535-2AAF2160E8E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148283" y="979715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2C0F9B-55FA-980E-CFB2-D50014A6570E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936CC42-D356-43BF-9A2D-68E2909D02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B619FC-8734-D138-CF69-C6F2D7B9DBE7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CFEE22-B3C1-B461-EC81-9E349235671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145176" y="1546898"/>
            <a:ext cx="3203507" cy="4644754"/>
          </a:xfrm>
        </p:spPr>
        <p:txBody>
          <a:bodyPr/>
          <a:lstStyle>
            <a:lvl1pPr>
              <a:defRPr sz="16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606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F3618D-C7CA-4FD7-F81D-995436B673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84400" y="6292800"/>
            <a:ext cx="551791" cy="365125"/>
          </a:xfrm>
        </p:spPr>
        <p:txBody>
          <a:bodyPr vert="horz" lIns="91440" tIns="45720" rIns="91440" bIns="45720" rtlCol="0" anchor="ctr"/>
          <a:lstStyle>
            <a:lvl1pPr>
              <a:defRPr lang="en-US" b="1" i="0" smtClean="0">
                <a:solidFill>
                  <a:srgbClr val="191D64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4B941-4F95-CD49-8C5B-59AD920AF5F7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191D64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191D64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30535C-DFDA-BE99-D424-405B305B6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98341B9-EBD3-2726-A182-FFE97597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09"/>
            <a:ext cx="5035416" cy="4644754"/>
          </a:xfrm>
        </p:spPr>
        <p:txBody>
          <a:bodyPr/>
          <a:lstStyle>
            <a:lvl1pPr>
              <a:defRPr sz="2000" b="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ea typeface="+mn-ea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C7C4C26-0ADB-36ED-F454-544AFB1077C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653D73DB-230B-DC38-D40C-033FA177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280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444B20-0B44-00BC-A98A-A9E114B30716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05CF2EF-360D-81F0-6627-D11620F376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C3FAF3A-E163-DC4F-E138-C787D9E71CDF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FB83CB-F367-31A8-C2B7-B2482ECA05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3575" y="808609"/>
            <a:ext cx="6001559" cy="6070218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0288" h="6210534">
                <a:moveTo>
                  <a:pt x="1682562" y="6934"/>
                </a:moveTo>
                <a:cubicBezTo>
                  <a:pt x="3142372" y="-11995"/>
                  <a:pt x="4509513" y="14468"/>
                  <a:pt x="6132539" y="8710"/>
                </a:cubicBezTo>
                <a:lnTo>
                  <a:pt x="6140288" y="6210534"/>
                </a:lnTo>
                <a:lnTo>
                  <a:pt x="1569715" y="6189707"/>
                </a:lnTo>
                <a:cubicBezTo>
                  <a:pt x="1092863" y="4979736"/>
                  <a:pt x="479069" y="3572094"/>
                  <a:pt x="116877" y="2579732"/>
                </a:cubicBezTo>
                <a:cubicBezTo>
                  <a:pt x="-245315" y="1587370"/>
                  <a:pt x="222752" y="25863"/>
                  <a:pt x="1682562" y="6934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lIns="72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85842748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A686A-0000-D97C-2851-DD0EA733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1" y="3256383"/>
            <a:ext cx="3200400" cy="2920579"/>
          </a:xfrm>
        </p:spPr>
        <p:txBody>
          <a:bodyPr/>
          <a:lstStyle>
            <a:lvl1pPr>
              <a:defRPr sz="14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4181" y="2655354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16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F67DC82-C80E-9FA5-5DCA-081D9D5C3DF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53400" y="3256383"/>
            <a:ext cx="3203507" cy="2921520"/>
          </a:xfrm>
        </p:spPr>
        <p:txBody>
          <a:bodyPr/>
          <a:lstStyle>
            <a:lvl1pPr>
              <a:defRPr sz="14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7575235-F019-6D8C-E300-B3E9A8AE4EE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92237" y="3256383"/>
            <a:ext cx="3203507" cy="2920580"/>
          </a:xfrm>
        </p:spPr>
        <p:txBody>
          <a:bodyPr/>
          <a:lstStyle>
            <a:lvl1pPr>
              <a:defRPr sz="14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6064A0D-340E-53DC-D5D0-3608C0CBA86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95344" y="2655354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16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E9F70F-85A7-140E-A535-2AAF2160E8E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152488" y="2655354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16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CE1C32-6A70-DBF5-8A65-EB9FDC1B4B0E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EED2CB-7979-69B2-5BC4-355A2A48AC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3B2B0D-5E52-908F-2958-6081A232B0C2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B3997858-86CC-7576-D1BA-5F4F598C31E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94696" y="902047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E65CAAE-B04F-CF46-3145-4AA229EFC36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54305" y="902047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027DF342-C2F5-BBD6-8F4C-3B48F9DEEC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613003" y="902047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2591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CE1C32-6A70-DBF5-8A65-EB9FDC1B4B0E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EED2CB-7979-69B2-5BC4-355A2A48AC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3B2B0D-5E52-908F-2958-6081A232B0C2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82D4F9CD-3196-A275-C402-E03F0A1577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56714" y="2291375"/>
            <a:ext cx="3078573" cy="3530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CD0F6261-F17E-2CC5-3020-24400BBA924A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236152" y="1783179"/>
            <a:ext cx="1715678" cy="71436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0" tIns="36000" rIns="0" bIns="0" anchor="ctr"/>
          <a:lstStyle>
            <a:lvl1pPr marL="0" indent="0" algn="ctr">
              <a:buNone/>
              <a:defRPr sz="1200">
                <a:solidFill>
                  <a:srgbClr val="191D64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CD82881F-1C60-A118-957C-F8C7AE327E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1003" y="2291375"/>
            <a:ext cx="3078573" cy="3530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5" name="Text Placeholder 32">
            <a:extLst>
              <a:ext uri="{FF2B5EF4-FFF2-40B4-BE49-F238E27FC236}">
                <a16:creationId xmlns:a16="http://schemas.microsoft.com/office/drawing/2014/main" id="{F4D31BDB-3DF7-3AB7-B9D0-D9E5FF1376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82424" y="2291375"/>
            <a:ext cx="3078573" cy="3530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285408F-EC19-4DA6-AB29-EA683DB5776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819456"/>
            <a:ext cx="105156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BDC410FB-5C84-B039-5CD4-9327E21FEE21}"/>
              </a:ext>
            </a:extLst>
          </p:cNvPr>
          <p:cNvSpPr>
            <a:spLocks noGrp="1" noChangeAspect="1"/>
          </p:cNvSpPr>
          <p:nvPr>
            <p:ph type="body" sz="quarter" idx="28"/>
          </p:nvPr>
        </p:nvSpPr>
        <p:spPr>
          <a:xfrm>
            <a:off x="1412450" y="1783179"/>
            <a:ext cx="1715678" cy="71436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0" tIns="36000" rIns="0" bIns="0" anchor="ctr"/>
          <a:lstStyle>
            <a:lvl1pPr marL="0" indent="0" algn="ctr">
              <a:buNone/>
              <a:defRPr sz="1200">
                <a:solidFill>
                  <a:srgbClr val="191D64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93EB3850-F46A-7F40-6EDF-8A505981BA52}"/>
              </a:ext>
            </a:extLst>
          </p:cNvPr>
          <p:cNvSpPr>
            <a:spLocks noGrp="1" noChangeAspect="1"/>
          </p:cNvSpPr>
          <p:nvPr>
            <p:ph type="body" sz="quarter" idx="29"/>
          </p:nvPr>
        </p:nvSpPr>
        <p:spPr>
          <a:xfrm>
            <a:off x="9059854" y="1783179"/>
            <a:ext cx="1715678" cy="71436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0" tIns="36000" rIns="0" bIns="0" anchor="ctr"/>
          <a:lstStyle>
            <a:lvl1pPr marL="0" indent="0" algn="ctr">
              <a:buNone/>
              <a:defRPr sz="1200">
                <a:solidFill>
                  <a:srgbClr val="191D64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2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4C568E1-65EC-A505-EF2D-BE9758203DDC}"/>
              </a:ext>
            </a:extLst>
          </p:cNvPr>
          <p:cNvSpPr txBox="1">
            <a:spLocks/>
          </p:cNvSpPr>
          <p:nvPr userDrawn="1"/>
        </p:nvSpPr>
        <p:spPr>
          <a:xfrm>
            <a:off x="6318386" y="937309"/>
            <a:ext cx="5873614" cy="5940429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0288" h="6210534">
                <a:moveTo>
                  <a:pt x="1682562" y="6934"/>
                </a:moveTo>
                <a:cubicBezTo>
                  <a:pt x="3142372" y="-11995"/>
                  <a:pt x="4509513" y="14468"/>
                  <a:pt x="6132539" y="8710"/>
                </a:cubicBezTo>
                <a:lnTo>
                  <a:pt x="6140288" y="6210534"/>
                </a:lnTo>
                <a:lnTo>
                  <a:pt x="1569715" y="6189707"/>
                </a:lnTo>
                <a:cubicBezTo>
                  <a:pt x="1092863" y="4979736"/>
                  <a:pt x="479069" y="3572094"/>
                  <a:pt x="116877" y="2579732"/>
                </a:cubicBezTo>
                <a:cubicBezTo>
                  <a:pt x="-245315" y="1587370"/>
                  <a:pt x="222752" y="25863"/>
                  <a:pt x="1682562" y="69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720000" tIns="1332000" rIns="720000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200" b="0" i="0" kern="1200">
                <a:solidFill>
                  <a:schemeClr val="tx2"/>
                </a:solidFill>
                <a:latin typeface="Schibsted Grotesk Bold" pitchFamily="2" charset="77"/>
                <a:ea typeface="Schibsted Grotesk Bold" pitchFamily="2" charset="77"/>
                <a:cs typeface="Schibsted Grotesk Bold" pitchFamily="2" charset="77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D900"/>
              </a:solidFill>
              <a:effectLst/>
              <a:uLnTx/>
              <a:uFillTx/>
              <a:latin typeface="Schibsted Grotesk Bold" pitchFamily="2" charset="77"/>
              <a:cs typeface="Schibsted Grotesk Bo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A7CC5-62EC-C755-E113-77487C31B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33830-4C87-211B-5652-E01C64BA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1693D-25F4-6B93-6B7D-EB3A856DCB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3B9152-B094-BD0A-EB7B-17EEA252F461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8907D14-6139-A2FB-F6A5-FD8548C5DF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F0B43E-0CA1-EA7B-E916-DA68E3BDB793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AC0526FD-276B-C626-14A7-3043D64C65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85781" y="1159091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18" name="Picture Placeholder 19">
            <a:extLst>
              <a:ext uri="{FF2B5EF4-FFF2-40B4-BE49-F238E27FC236}">
                <a16:creationId xmlns:a16="http://schemas.microsoft.com/office/drawing/2014/main" id="{73E3A124-681D-6890-F13F-2E6B5005457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85781" y="5058840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21D43A0F-149C-D4C6-F977-AD04BC09052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85780" y="3104252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A8A3128-4F97-7F3B-29AB-B925E43E7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09"/>
            <a:ext cx="5035416" cy="4644754"/>
          </a:xfrm>
        </p:spPr>
        <p:txBody>
          <a:bodyPr/>
          <a:lstStyle>
            <a:lvl1pPr>
              <a:defRPr sz="1800" b="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ea typeface="+mn-ea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E90F3AD-8458-F174-1F2E-61CB4FC0EEB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</p:spTree>
    <p:extLst>
      <p:ext uri="{BB962C8B-B14F-4D97-AF65-F5344CB8AC3E}">
        <p14:creationId xmlns:p14="http://schemas.microsoft.com/office/powerpoint/2010/main" val="3031230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8208147A-7A59-A51D-66A4-F4D9B99BCF13}"/>
              </a:ext>
            </a:extLst>
          </p:cNvPr>
          <p:cNvSpPr/>
          <p:nvPr userDrawn="1"/>
        </p:nvSpPr>
        <p:spPr>
          <a:xfrm flipH="1">
            <a:off x="4981824" y="-6393"/>
            <a:ext cx="7229029" cy="5025715"/>
          </a:xfrm>
          <a:custGeom>
            <a:avLst/>
            <a:gdLst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52229 w 7852229"/>
              <a:gd name="connsiteY2" fmla="*/ 5464629 h 5464629"/>
              <a:gd name="connsiteX3" fmla="*/ 0 w 7852229"/>
              <a:gd name="connsiteY3" fmla="*/ 5464629 h 5464629"/>
              <a:gd name="connsiteX4" fmla="*/ 0 w 7852229"/>
              <a:gd name="connsiteY4" fmla="*/ 0 h 5464629"/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44971 w 7852229"/>
              <a:gd name="connsiteY2" fmla="*/ 4034971 h 5464629"/>
              <a:gd name="connsiteX3" fmla="*/ 7852229 w 7852229"/>
              <a:gd name="connsiteY3" fmla="*/ 5464629 h 5464629"/>
              <a:gd name="connsiteX4" fmla="*/ 0 w 7852229"/>
              <a:gd name="connsiteY4" fmla="*/ 5464629 h 5464629"/>
              <a:gd name="connsiteX5" fmla="*/ 0 w 7852229"/>
              <a:gd name="connsiteY5" fmla="*/ 0 h 5464629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7844971 w 7852229"/>
              <a:gd name="connsiteY2" fmla="*/ 4034971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28458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93658"/>
              <a:gd name="connsiteX1" fmla="*/ 7859486 w 7859486"/>
              <a:gd name="connsiteY1" fmla="*/ 0 h 5493658"/>
              <a:gd name="connsiteX2" fmla="*/ 6320970 w 7859486"/>
              <a:gd name="connsiteY2" fmla="*/ 4049485 h 5493658"/>
              <a:gd name="connsiteX3" fmla="*/ 4535715 w 7859486"/>
              <a:gd name="connsiteY3" fmla="*/ 5464629 h 5493658"/>
              <a:gd name="connsiteX4" fmla="*/ 1632857 w 7859486"/>
              <a:gd name="connsiteY4" fmla="*/ 5493658 h 5493658"/>
              <a:gd name="connsiteX5" fmla="*/ 0 w 7859486"/>
              <a:gd name="connsiteY5" fmla="*/ 4782458 h 5493658"/>
              <a:gd name="connsiteX6" fmla="*/ 7257 w 7859486"/>
              <a:gd name="connsiteY6" fmla="*/ 0 h 5493658"/>
              <a:gd name="connsiteX0" fmla="*/ 7257 w 7859486"/>
              <a:gd name="connsiteY0" fmla="*/ 0 h 5464629"/>
              <a:gd name="connsiteX1" fmla="*/ 7859486 w 7859486"/>
              <a:gd name="connsiteY1" fmla="*/ 0 h 5464629"/>
              <a:gd name="connsiteX2" fmla="*/ 6320970 w 7859486"/>
              <a:gd name="connsiteY2" fmla="*/ 4049485 h 5464629"/>
              <a:gd name="connsiteX3" fmla="*/ 4535715 w 7859486"/>
              <a:gd name="connsiteY3" fmla="*/ 5464629 h 5464629"/>
              <a:gd name="connsiteX4" fmla="*/ 1516743 w 7859486"/>
              <a:gd name="connsiteY4" fmla="*/ 5457372 h 5464629"/>
              <a:gd name="connsiteX5" fmla="*/ 0 w 7859486"/>
              <a:gd name="connsiteY5" fmla="*/ 4782458 h 5464629"/>
              <a:gd name="connsiteX6" fmla="*/ 7257 w 7859486"/>
              <a:gd name="connsiteY6" fmla="*/ 0 h 54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9486" h="5464629">
                <a:moveTo>
                  <a:pt x="7257" y="0"/>
                </a:moveTo>
                <a:lnTo>
                  <a:pt x="7859486" y="0"/>
                </a:lnTo>
                <a:cubicBezTo>
                  <a:pt x="7320039" y="1446589"/>
                  <a:pt x="6816875" y="2733524"/>
                  <a:pt x="6320970" y="4049485"/>
                </a:cubicBezTo>
                <a:cubicBezTo>
                  <a:pt x="6033104" y="4765524"/>
                  <a:pt x="5396896" y="5445276"/>
                  <a:pt x="4535715" y="5464629"/>
                </a:cubicBezTo>
                <a:lnTo>
                  <a:pt x="1516743" y="5457372"/>
                </a:lnTo>
                <a:cubicBezTo>
                  <a:pt x="984552" y="5452534"/>
                  <a:pt x="488647" y="5346095"/>
                  <a:pt x="0" y="4782458"/>
                </a:cubicBezTo>
                <a:lnTo>
                  <a:pt x="725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76259F-AF3D-CBA3-3C4A-5358714487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2071" y="1325640"/>
            <a:ext cx="6488784" cy="5532361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45738 w 6103464"/>
              <a:gd name="connsiteY0" fmla="*/ 674629 h 6878229"/>
              <a:gd name="connsiteX1" fmla="*/ 6083189 w 6103464"/>
              <a:gd name="connsiteY1" fmla="*/ 0 h 6878229"/>
              <a:gd name="connsiteX2" fmla="*/ 6103464 w 6103464"/>
              <a:gd name="connsiteY2" fmla="*/ 6878229 h 6878229"/>
              <a:gd name="connsiteX3" fmla="*/ 1532891 w 6103464"/>
              <a:gd name="connsiteY3" fmla="*/ 6857402 h 6878229"/>
              <a:gd name="connsiteX4" fmla="*/ 80053 w 6103464"/>
              <a:gd name="connsiteY4" fmla="*/ 3247427 h 6878229"/>
              <a:gd name="connsiteX5" fmla="*/ 1645738 w 6103464"/>
              <a:gd name="connsiteY5" fmla="*/ 674629 h 6878229"/>
              <a:gd name="connsiteX0" fmla="*/ 2736124 w 7193850"/>
              <a:gd name="connsiteY0" fmla="*/ 674629 h 6878229"/>
              <a:gd name="connsiteX1" fmla="*/ 7173575 w 7193850"/>
              <a:gd name="connsiteY1" fmla="*/ 0 h 6878229"/>
              <a:gd name="connsiteX2" fmla="*/ 7193850 w 7193850"/>
              <a:gd name="connsiteY2" fmla="*/ 6878229 h 6878229"/>
              <a:gd name="connsiteX3" fmla="*/ 118071 w 7193850"/>
              <a:gd name="connsiteY3" fmla="*/ 6876191 h 6878229"/>
              <a:gd name="connsiteX4" fmla="*/ 1170439 w 7193850"/>
              <a:gd name="connsiteY4" fmla="*/ 3247427 h 6878229"/>
              <a:gd name="connsiteX5" fmla="*/ 2736124 w 7193850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052368 w 7075779"/>
              <a:gd name="connsiteY4" fmla="*/ 3247427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2530439 w 7075779"/>
              <a:gd name="connsiteY4" fmla="*/ 2928013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1359187 w 7075779"/>
              <a:gd name="connsiteY0" fmla="*/ 197801 h 7084070"/>
              <a:gd name="connsiteX1" fmla="*/ 7055504 w 7075779"/>
              <a:gd name="connsiteY1" fmla="*/ 205841 h 7084070"/>
              <a:gd name="connsiteX2" fmla="*/ 7075779 w 7075779"/>
              <a:gd name="connsiteY2" fmla="*/ 7084070 h 7084070"/>
              <a:gd name="connsiteX3" fmla="*/ 0 w 7075779"/>
              <a:gd name="connsiteY3" fmla="*/ 7082032 h 7084070"/>
              <a:gd name="connsiteX4" fmla="*/ 1540883 w 7075779"/>
              <a:gd name="connsiteY4" fmla="*/ 2920912 h 7084070"/>
              <a:gd name="connsiteX5" fmla="*/ 1359187 w 7075779"/>
              <a:gd name="connsiteY5" fmla="*/ 197801 h 7084070"/>
              <a:gd name="connsiteX0" fmla="*/ 1359187 w 7075779"/>
              <a:gd name="connsiteY0" fmla="*/ 11 h 6886280"/>
              <a:gd name="connsiteX1" fmla="*/ 7055504 w 7075779"/>
              <a:gd name="connsiteY1" fmla="*/ 8051 h 6886280"/>
              <a:gd name="connsiteX2" fmla="*/ 7075779 w 7075779"/>
              <a:gd name="connsiteY2" fmla="*/ 6886280 h 6886280"/>
              <a:gd name="connsiteX3" fmla="*/ 0 w 7075779"/>
              <a:gd name="connsiteY3" fmla="*/ 6884242 h 6886280"/>
              <a:gd name="connsiteX4" fmla="*/ 1540883 w 7075779"/>
              <a:gd name="connsiteY4" fmla="*/ 2723122 h 6886280"/>
              <a:gd name="connsiteX5" fmla="*/ 1359187 w 7075779"/>
              <a:gd name="connsiteY5" fmla="*/ 11 h 6886280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378044 w 7075779"/>
              <a:gd name="connsiteY4" fmla="*/ 3086366 h 6886269"/>
              <a:gd name="connsiteX5" fmla="*/ 1359187 w 7075779"/>
              <a:gd name="connsiteY5" fmla="*/ 0 h 6886269"/>
              <a:gd name="connsiteX0" fmla="*/ 2216437 w 7075779"/>
              <a:gd name="connsiteY0" fmla="*/ 512660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378044 w 7075779"/>
              <a:gd name="connsiteY4" fmla="*/ 3078326 h 6878229"/>
              <a:gd name="connsiteX5" fmla="*/ 2216437 w 7075779"/>
              <a:gd name="connsiteY5" fmla="*/ 512660 h 6878229"/>
              <a:gd name="connsiteX0" fmla="*/ 2216437 w 7075779"/>
              <a:gd name="connsiteY0" fmla="*/ 512660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378044 w 7075779"/>
              <a:gd name="connsiteY4" fmla="*/ 3078326 h 6878229"/>
              <a:gd name="connsiteX5" fmla="*/ 2216437 w 7075779"/>
              <a:gd name="connsiteY5" fmla="*/ 512660 h 6878229"/>
              <a:gd name="connsiteX0" fmla="*/ 2216437 w 7075779"/>
              <a:gd name="connsiteY0" fmla="*/ 17360 h 6382929"/>
              <a:gd name="connsiteX1" fmla="*/ 4623454 w 7075779"/>
              <a:gd name="connsiteY1" fmla="*/ 0 h 6382929"/>
              <a:gd name="connsiteX2" fmla="*/ 7075779 w 7075779"/>
              <a:gd name="connsiteY2" fmla="*/ 6382929 h 6382929"/>
              <a:gd name="connsiteX3" fmla="*/ 0 w 7075779"/>
              <a:gd name="connsiteY3" fmla="*/ 6380891 h 6382929"/>
              <a:gd name="connsiteX4" fmla="*/ 1378044 w 7075779"/>
              <a:gd name="connsiteY4" fmla="*/ 2583026 h 6382929"/>
              <a:gd name="connsiteX5" fmla="*/ 2216437 w 7075779"/>
              <a:gd name="connsiteY5" fmla="*/ 17360 h 6382929"/>
              <a:gd name="connsiteX0" fmla="*/ 2216437 w 7682069"/>
              <a:gd name="connsiteY0" fmla="*/ 17360 h 6492927"/>
              <a:gd name="connsiteX1" fmla="*/ 4623454 w 7682069"/>
              <a:gd name="connsiteY1" fmla="*/ 0 h 6492927"/>
              <a:gd name="connsiteX2" fmla="*/ 7024544 w 7682069"/>
              <a:gd name="connsiteY2" fmla="*/ 5866803 h 6492927"/>
              <a:gd name="connsiteX3" fmla="*/ 7075779 w 7682069"/>
              <a:gd name="connsiteY3" fmla="*/ 6382929 h 6492927"/>
              <a:gd name="connsiteX4" fmla="*/ 0 w 7682069"/>
              <a:gd name="connsiteY4" fmla="*/ 6380891 h 6492927"/>
              <a:gd name="connsiteX5" fmla="*/ 1378044 w 7682069"/>
              <a:gd name="connsiteY5" fmla="*/ 2583026 h 6492927"/>
              <a:gd name="connsiteX6" fmla="*/ 2216437 w 7682069"/>
              <a:gd name="connsiteY6" fmla="*/ 17360 h 6492927"/>
              <a:gd name="connsiteX0" fmla="*/ 2216437 w 7658705"/>
              <a:gd name="connsiteY0" fmla="*/ 17360 h 6435474"/>
              <a:gd name="connsiteX1" fmla="*/ 4623454 w 7658705"/>
              <a:gd name="connsiteY1" fmla="*/ 0 h 6435474"/>
              <a:gd name="connsiteX2" fmla="*/ 5151294 w 7658705"/>
              <a:gd name="connsiteY2" fmla="*/ 901103 h 6435474"/>
              <a:gd name="connsiteX3" fmla="*/ 7024544 w 7658705"/>
              <a:gd name="connsiteY3" fmla="*/ 5866803 h 6435474"/>
              <a:gd name="connsiteX4" fmla="*/ 7075779 w 7658705"/>
              <a:gd name="connsiteY4" fmla="*/ 6382929 h 6435474"/>
              <a:gd name="connsiteX5" fmla="*/ 0 w 7658705"/>
              <a:gd name="connsiteY5" fmla="*/ 6380891 h 6435474"/>
              <a:gd name="connsiteX6" fmla="*/ 1378044 w 7658705"/>
              <a:gd name="connsiteY6" fmla="*/ 2583026 h 6435474"/>
              <a:gd name="connsiteX7" fmla="*/ 2216437 w 7658705"/>
              <a:gd name="connsiteY7" fmla="*/ 17360 h 6435474"/>
              <a:gd name="connsiteX0" fmla="*/ 3384837 w 8827105"/>
              <a:gd name="connsiteY0" fmla="*/ 17360 h 6435474"/>
              <a:gd name="connsiteX1" fmla="*/ 5791854 w 8827105"/>
              <a:gd name="connsiteY1" fmla="*/ 0 h 6435474"/>
              <a:gd name="connsiteX2" fmla="*/ 6319694 w 8827105"/>
              <a:gd name="connsiteY2" fmla="*/ 901103 h 6435474"/>
              <a:gd name="connsiteX3" fmla="*/ 8192944 w 8827105"/>
              <a:gd name="connsiteY3" fmla="*/ 5866803 h 6435474"/>
              <a:gd name="connsiteX4" fmla="*/ 8244179 w 8827105"/>
              <a:gd name="connsiteY4" fmla="*/ 6382929 h 6435474"/>
              <a:gd name="connsiteX5" fmla="*/ 0 w 8827105"/>
              <a:gd name="connsiteY5" fmla="*/ 6374541 h 6435474"/>
              <a:gd name="connsiteX6" fmla="*/ 2546444 w 8827105"/>
              <a:gd name="connsiteY6" fmla="*/ 2583026 h 6435474"/>
              <a:gd name="connsiteX7" fmla="*/ 3384837 w 8827105"/>
              <a:gd name="connsiteY7" fmla="*/ 17360 h 6435474"/>
              <a:gd name="connsiteX0" fmla="*/ 3384837 w 8841176"/>
              <a:gd name="connsiteY0" fmla="*/ 17360 h 6382929"/>
              <a:gd name="connsiteX1" fmla="*/ 5791854 w 8841176"/>
              <a:gd name="connsiteY1" fmla="*/ 0 h 6382929"/>
              <a:gd name="connsiteX2" fmla="*/ 6319694 w 8841176"/>
              <a:gd name="connsiteY2" fmla="*/ 901103 h 6382929"/>
              <a:gd name="connsiteX3" fmla="*/ 8237394 w 8841176"/>
              <a:gd name="connsiteY3" fmla="*/ 3491903 h 6382929"/>
              <a:gd name="connsiteX4" fmla="*/ 8244179 w 8841176"/>
              <a:gd name="connsiteY4" fmla="*/ 6382929 h 6382929"/>
              <a:gd name="connsiteX5" fmla="*/ 0 w 8841176"/>
              <a:gd name="connsiteY5" fmla="*/ 6374541 h 6382929"/>
              <a:gd name="connsiteX6" fmla="*/ 2546444 w 8841176"/>
              <a:gd name="connsiteY6" fmla="*/ 2583026 h 6382929"/>
              <a:gd name="connsiteX7" fmla="*/ 3384837 w 8841176"/>
              <a:gd name="connsiteY7" fmla="*/ 17360 h 6382929"/>
              <a:gd name="connsiteX0" fmla="*/ 3384837 w 8841176"/>
              <a:gd name="connsiteY0" fmla="*/ 17360 h 6382929"/>
              <a:gd name="connsiteX1" fmla="*/ 5791854 w 8841176"/>
              <a:gd name="connsiteY1" fmla="*/ 0 h 6382929"/>
              <a:gd name="connsiteX2" fmla="*/ 6319694 w 8841176"/>
              <a:gd name="connsiteY2" fmla="*/ 901103 h 6382929"/>
              <a:gd name="connsiteX3" fmla="*/ 8237394 w 8841176"/>
              <a:gd name="connsiteY3" fmla="*/ 3491903 h 6382929"/>
              <a:gd name="connsiteX4" fmla="*/ 8244179 w 8841176"/>
              <a:gd name="connsiteY4" fmla="*/ 6382929 h 6382929"/>
              <a:gd name="connsiteX5" fmla="*/ 0 w 8841176"/>
              <a:gd name="connsiteY5" fmla="*/ 6374541 h 6382929"/>
              <a:gd name="connsiteX6" fmla="*/ 2546444 w 8841176"/>
              <a:gd name="connsiteY6" fmla="*/ 2583026 h 6382929"/>
              <a:gd name="connsiteX7" fmla="*/ 3384837 w 8841176"/>
              <a:gd name="connsiteY7" fmla="*/ 17360 h 6382929"/>
              <a:gd name="connsiteX0" fmla="*/ 3384837 w 8760679"/>
              <a:gd name="connsiteY0" fmla="*/ 17360 h 6382929"/>
              <a:gd name="connsiteX1" fmla="*/ 5791854 w 8760679"/>
              <a:gd name="connsiteY1" fmla="*/ 0 h 6382929"/>
              <a:gd name="connsiteX2" fmla="*/ 6319694 w 8760679"/>
              <a:gd name="connsiteY2" fmla="*/ 901103 h 6382929"/>
              <a:gd name="connsiteX3" fmla="*/ 8237394 w 8760679"/>
              <a:gd name="connsiteY3" fmla="*/ 3491903 h 6382929"/>
              <a:gd name="connsiteX4" fmla="*/ 8244179 w 8760679"/>
              <a:gd name="connsiteY4" fmla="*/ 6382929 h 6382929"/>
              <a:gd name="connsiteX5" fmla="*/ 0 w 8760679"/>
              <a:gd name="connsiteY5" fmla="*/ 6374541 h 6382929"/>
              <a:gd name="connsiteX6" fmla="*/ 2546444 w 8760679"/>
              <a:gd name="connsiteY6" fmla="*/ 2583026 h 6382929"/>
              <a:gd name="connsiteX7" fmla="*/ 3384837 w 8760679"/>
              <a:gd name="connsiteY7" fmla="*/ 17360 h 6382929"/>
              <a:gd name="connsiteX0" fmla="*/ 3384837 w 8767257"/>
              <a:gd name="connsiteY0" fmla="*/ 17360 h 6382929"/>
              <a:gd name="connsiteX1" fmla="*/ 5791854 w 8767257"/>
              <a:gd name="connsiteY1" fmla="*/ 0 h 6382929"/>
              <a:gd name="connsiteX2" fmla="*/ 6319694 w 8767257"/>
              <a:gd name="connsiteY2" fmla="*/ 901103 h 6382929"/>
              <a:gd name="connsiteX3" fmla="*/ 8262794 w 8767257"/>
              <a:gd name="connsiteY3" fmla="*/ 3530003 h 6382929"/>
              <a:gd name="connsiteX4" fmla="*/ 8244179 w 8767257"/>
              <a:gd name="connsiteY4" fmla="*/ 6382929 h 6382929"/>
              <a:gd name="connsiteX5" fmla="*/ 0 w 8767257"/>
              <a:gd name="connsiteY5" fmla="*/ 6374541 h 6382929"/>
              <a:gd name="connsiteX6" fmla="*/ 2546444 w 8767257"/>
              <a:gd name="connsiteY6" fmla="*/ 2583026 h 6382929"/>
              <a:gd name="connsiteX7" fmla="*/ 3384837 w 8767257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6319694 w 8262794"/>
              <a:gd name="connsiteY2" fmla="*/ 9011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120994 w 8262794"/>
              <a:gd name="connsiteY6" fmla="*/ 18464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120994 w 8262794"/>
              <a:gd name="connsiteY6" fmla="*/ 18464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082894 w 8262794"/>
              <a:gd name="connsiteY6" fmla="*/ 18337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082894 w 8262794"/>
              <a:gd name="connsiteY6" fmla="*/ 1833726 h 6382929"/>
              <a:gd name="connsiteX7" fmla="*/ 3384837 w 8262794"/>
              <a:gd name="connsiteY7" fmla="*/ 17360 h 638292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00344 w 8262794"/>
              <a:gd name="connsiteY6" fmla="*/ 18227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00344 w 8262794"/>
              <a:gd name="connsiteY6" fmla="*/ 1822716 h 6384619"/>
              <a:gd name="connsiteX7" fmla="*/ 3886487 w 8262794"/>
              <a:gd name="connsiteY7" fmla="*/ 0 h 6384619"/>
              <a:gd name="connsiteX0" fmla="*/ 4394383 w 8770690"/>
              <a:gd name="connsiteY0" fmla="*/ 0 h 6384619"/>
              <a:gd name="connsiteX1" fmla="*/ 6039400 w 8770690"/>
              <a:gd name="connsiteY1" fmla="*/ 1690 h 6384619"/>
              <a:gd name="connsiteX2" fmla="*/ 7691190 w 8770690"/>
              <a:gd name="connsiteY2" fmla="*/ 953593 h 6384619"/>
              <a:gd name="connsiteX3" fmla="*/ 8770690 w 8770690"/>
              <a:gd name="connsiteY3" fmla="*/ 3531693 h 6384619"/>
              <a:gd name="connsiteX4" fmla="*/ 8752075 w 8770690"/>
              <a:gd name="connsiteY4" fmla="*/ 6384619 h 6384619"/>
              <a:gd name="connsiteX5" fmla="*/ 507896 w 8770690"/>
              <a:gd name="connsiteY5" fmla="*/ 6376231 h 6384619"/>
              <a:gd name="connsiteX6" fmla="*/ 1066186 w 8770690"/>
              <a:gd name="connsiteY6" fmla="*/ 4968748 h 6384619"/>
              <a:gd name="connsiteX7" fmla="*/ 2508240 w 8770690"/>
              <a:gd name="connsiteY7" fmla="*/ 1822716 h 6384619"/>
              <a:gd name="connsiteX8" fmla="*/ 4394383 w 8770690"/>
              <a:gd name="connsiteY8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000344 w 8262794"/>
              <a:gd name="connsiteY7" fmla="*/ 1822716 h 6384619"/>
              <a:gd name="connsiteX8" fmla="*/ 3886487 w 8262794"/>
              <a:gd name="connsiteY8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000344 w 8262794"/>
              <a:gd name="connsiteY7" fmla="*/ 1822716 h 6384619"/>
              <a:gd name="connsiteX8" fmla="*/ 3886487 w 8262794"/>
              <a:gd name="connsiteY8" fmla="*/ 0 h 6384619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000344 w 8262794"/>
              <a:gd name="connsiteY7" fmla="*/ 1950144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000344 w 8262794"/>
              <a:gd name="connsiteY7" fmla="*/ 1950144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516160 w 8262794"/>
              <a:gd name="connsiteY7" fmla="*/ 3714467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516160 w 8262794"/>
              <a:gd name="connsiteY7" fmla="*/ 3587039 h 6384619"/>
              <a:gd name="connsiteX8" fmla="*/ 3694213 w 8262794"/>
              <a:gd name="connsiteY8" fmla="*/ 9886 h 6384619"/>
              <a:gd name="connsiteX9" fmla="*/ 3886487 w 8262794"/>
              <a:gd name="connsiteY9" fmla="*/ 0 h 6384619"/>
              <a:gd name="connsiteX0" fmla="*/ 3694213 w 8262794"/>
              <a:gd name="connsiteY0" fmla="*/ 306770 h 6681503"/>
              <a:gd name="connsiteX1" fmla="*/ 5531504 w 8262794"/>
              <a:gd name="connsiteY1" fmla="*/ 298574 h 6681503"/>
              <a:gd name="connsiteX2" fmla="*/ 7183294 w 8262794"/>
              <a:gd name="connsiteY2" fmla="*/ 1250477 h 6681503"/>
              <a:gd name="connsiteX3" fmla="*/ 8262794 w 8262794"/>
              <a:gd name="connsiteY3" fmla="*/ 3828577 h 6681503"/>
              <a:gd name="connsiteX4" fmla="*/ 8244179 w 8262794"/>
              <a:gd name="connsiteY4" fmla="*/ 6681503 h 6681503"/>
              <a:gd name="connsiteX5" fmla="*/ 0 w 8262794"/>
              <a:gd name="connsiteY5" fmla="*/ 6673115 h 6681503"/>
              <a:gd name="connsiteX6" fmla="*/ 558290 w 8262794"/>
              <a:gd name="connsiteY6" fmla="*/ 5265632 h 6681503"/>
              <a:gd name="connsiteX7" fmla="*/ 2516160 w 8262794"/>
              <a:gd name="connsiteY7" fmla="*/ 3883923 h 6681503"/>
              <a:gd name="connsiteX8" fmla="*/ 3694213 w 8262794"/>
              <a:gd name="connsiteY8" fmla="*/ 306770 h 6681503"/>
              <a:gd name="connsiteX0" fmla="*/ 3694213 w 8262794"/>
              <a:gd name="connsiteY0" fmla="*/ 78510 h 6453243"/>
              <a:gd name="connsiteX1" fmla="*/ 5531504 w 8262794"/>
              <a:gd name="connsiteY1" fmla="*/ 70314 h 6453243"/>
              <a:gd name="connsiteX2" fmla="*/ 7183294 w 8262794"/>
              <a:gd name="connsiteY2" fmla="*/ 1022217 h 6453243"/>
              <a:gd name="connsiteX3" fmla="*/ 8262794 w 8262794"/>
              <a:gd name="connsiteY3" fmla="*/ 3600317 h 6453243"/>
              <a:gd name="connsiteX4" fmla="*/ 8244179 w 8262794"/>
              <a:gd name="connsiteY4" fmla="*/ 6453243 h 6453243"/>
              <a:gd name="connsiteX5" fmla="*/ 0 w 8262794"/>
              <a:gd name="connsiteY5" fmla="*/ 6444855 h 6453243"/>
              <a:gd name="connsiteX6" fmla="*/ 558290 w 8262794"/>
              <a:gd name="connsiteY6" fmla="*/ 5037372 h 6453243"/>
              <a:gd name="connsiteX7" fmla="*/ 2516160 w 8262794"/>
              <a:gd name="connsiteY7" fmla="*/ 3655663 h 6453243"/>
              <a:gd name="connsiteX8" fmla="*/ 3694213 w 8262794"/>
              <a:gd name="connsiteY8" fmla="*/ 78510 h 6453243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516160 w 8262794"/>
              <a:gd name="connsiteY7" fmla="*/ 3587932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2381228 w 8262794"/>
              <a:gd name="connsiteY0" fmla="*/ 1133627 h 6382945"/>
              <a:gd name="connsiteX1" fmla="*/ 5531504 w 8262794"/>
              <a:gd name="connsiteY1" fmla="*/ 16 h 6382945"/>
              <a:gd name="connsiteX2" fmla="*/ 7183294 w 8262794"/>
              <a:gd name="connsiteY2" fmla="*/ 951919 h 6382945"/>
              <a:gd name="connsiteX3" fmla="*/ 8262794 w 8262794"/>
              <a:gd name="connsiteY3" fmla="*/ 3530019 h 6382945"/>
              <a:gd name="connsiteX4" fmla="*/ 8244179 w 8262794"/>
              <a:gd name="connsiteY4" fmla="*/ 6382945 h 6382945"/>
              <a:gd name="connsiteX5" fmla="*/ 0 w 8262794"/>
              <a:gd name="connsiteY5" fmla="*/ 6374557 h 6382945"/>
              <a:gd name="connsiteX6" fmla="*/ 558290 w 8262794"/>
              <a:gd name="connsiteY6" fmla="*/ 4967074 h 6382945"/>
              <a:gd name="connsiteX7" fmla="*/ 2352037 w 8262794"/>
              <a:gd name="connsiteY7" fmla="*/ 3526750 h 6382945"/>
              <a:gd name="connsiteX8" fmla="*/ 2381228 w 8262794"/>
              <a:gd name="connsiteY8" fmla="*/ 1133627 h 6382945"/>
              <a:gd name="connsiteX0" fmla="*/ 2381228 w 8262794"/>
              <a:gd name="connsiteY0" fmla="*/ 1625991 h 6875309"/>
              <a:gd name="connsiteX1" fmla="*/ 4552627 w 8262794"/>
              <a:gd name="connsiteY1" fmla="*/ 11 h 6875309"/>
              <a:gd name="connsiteX2" fmla="*/ 7183294 w 8262794"/>
              <a:gd name="connsiteY2" fmla="*/ 1444283 h 6875309"/>
              <a:gd name="connsiteX3" fmla="*/ 8262794 w 8262794"/>
              <a:gd name="connsiteY3" fmla="*/ 4022383 h 6875309"/>
              <a:gd name="connsiteX4" fmla="*/ 8244179 w 8262794"/>
              <a:gd name="connsiteY4" fmla="*/ 6875309 h 6875309"/>
              <a:gd name="connsiteX5" fmla="*/ 0 w 8262794"/>
              <a:gd name="connsiteY5" fmla="*/ 6866921 h 6875309"/>
              <a:gd name="connsiteX6" fmla="*/ 558290 w 8262794"/>
              <a:gd name="connsiteY6" fmla="*/ 5459438 h 6875309"/>
              <a:gd name="connsiteX7" fmla="*/ 2352037 w 8262794"/>
              <a:gd name="connsiteY7" fmla="*/ 4019114 h 6875309"/>
              <a:gd name="connsiteX8" fmla="*/ 2381228 w 8262794"/>
              <a:gd name="connsiteY8" fmla="*/ 1625991 h 6875309"/>
              <a:gd name="connsiteX0" fmla="*/ 2381228 w 8338129"/>
              <a:gd name="connsiteY0" fmla="*/ 2019778 h 7269096"/>
              <a:gd name="connsiteX1" fmla="*/ 4552627 w 8338129"/>
              <a:gd name="connsiteY1" fmla="*/ 393798 h 7269096"/>
              <a:gd name="connsiteX2" fmla="*/ 8214924 w 8338129"/>
              <a:gd name="connsiteY2" fmla="*/ 437163 h 7269096"/>
              <a:gd name="connsiteX3" fmla="*/ 8262794 w 8338129"/>
              <a:gd name="connsiteY3" fmla="*/ 4416170 h 7269096"/>
              <a:gd name="connsiteX4" fmla="*/ 8244179 w 8338129"/>
              <a:gd name="connsiteY4" fmla="*/ 7269096 h 7269096"/>
              <a:gd name="connsiteX5" fmla="*/ 0 w 8338129"/>
              <a:gd name="connsiteY5" fmla="*/ 7260708 h 7269096"/>
              <a:gd name="connsiteX6" fmla="*/ 558290 w 8338129"/>
              <a:gd name="connsiteY6" fmla="*/ 5853225 h 7269096"/>
              <a:gd name="connsiteX7" fmla="*/ 2352037 w 8338129"/>
              <a:gd name="connsiteY7" fmla="*/ 4412901 h 7269096"/>
              <a:gd name="connsiteX8" fmla="*/ 2381228 w 8338129"/>
              <a:gd name="connsiteY8" fmla="*/ 2019778 h 7269096"/>
              <a:gd name="connsiteX0" fmla="*/ 2381228 w 8262794"/>
              <a:gd name="connsiteY0" fmla="*/ 1625992 h 6875310"/>
              <a:gd name="connsiteX1" fmla="*/ 4552627 w 8262794"/>
              <a:gd name="connsiteY1" fmla="*/ 12 h 6875310"/>
              <a:gd name="connsiteX2" fmla="*/ 7640493 w 8262794"/>
              <a:gd name="connsiteY2" fmla="*/ 1327054 h 6875310"/>
              <a:gd name="connsiteX3" fmla="*/ 8262794 w 8262794"/>
              <a:gd name="connsiteY3" fmla="*/ 4022384 h 6875310"/>
              <a:gd name="connsiteX4" fmla="*/ 8244179 w 8262794"/>
              <a:gd name="connsiteY4" fmla="*/ 6875310 h 6875310"/>
              <a:gd name="connsiteX5" fmla="*/ 0 w 8262794"/>
              <a:gd name="connsiteY5" fmla="*/ 6866922 h 6875310"/>
              <a:gd name="connsiteX6" fmla="*/ 558290 w 8262794"/>
              <a:gd name="connsiteY6" fmla="*/ 5459439 h 6875310"/>
              <a:gd name="connsiteX7" fmla="*/ 2352037 w 8262794"/>
              <a:gd name="connsiteY7" fmla="*/ 4019115 h 6875310"/>
              <a:gd name="connsiteX8" fmla="*/ 2381228 w 8262794"/>
              <a:gd name="connsiteY8" fmla="*/ 1625992 h 6875310"/>
              <a:gd name="connsiteX0" fmla="*/ 2381228 w 8262794"/>
              <a:gd name="connsiteY0" fmla="*/ 1625992 h 6875310"/>
              <a:gd name="connsiteX1" fmla="*/ 4552627 w 8262794"/>
              <a:gd name="connsiteY1" fmla="*/ 12 h 6875310"/>
              <a:gd name="connsiteX2" fmla="*/ 8262794 w 8262794"/>
              <a:gd name="connsiteY2" fmla="*/ 4022384 h 6875310"/>
              <a:gd name="connsiteX3" fmla="*/ 8244179 w 8262794"/>
              <a:gd name="connsiteY3" fmla="*/ 6875310 h 6875310"/>
              <a:gd name="connsiteX4" fmla="*/ 0 w 8262794"/>
              <a:gd name="connsiteY4" fmla="*/ 6866922 h 6875310"/>
              <a:gd name="connsiteX5" fmla="*/ 558290 w 8262794"/>
              <a:gd name="connsiteY5" fmla="*/ 5459439 h 6875310"/>
              <a:gd name="connsiteX6" fmla="*/ 2352037 w 8262794"/>
              <a:gd name="connsiteY6" fmla="*/ 4019115 h 6875310"/>
              <a:gd name="connsiteX7" fmla="*/ 2381228 w 8262794"/>
              <a:gd name="connsiteY7" fmla="*/ 1625992 h 6875310"/>
              <a:gd name="connsiteX0" fmla="*/ 2381228 w 8245412"/>
              <a:gd name="connsiteY0" fmla="*/ 2042061 h 7291379"/>
              <a:gd name="connsiteX1" fmla="*/ 4552627 w 8245412"/>
              <a:gd name="connsiteY1" fmla="*/ 416081 h 7291379"/>
              <a:gd name="connsiteX2" fmla="*/ 8221764 w 8245412"/>
              <a:gd name="connsiteY2" fmla="*/ 435022 h 7291379"/>
              <a:gd name="connsiteX3" fmla="*/ 8244179 w 8245412"/>
              <a:gd name="connsiteY3" fmla="*/ 7291379 h 7291379"/>
              <a:gd name="connsiteX4" fmla="*/ 0 w 8245412"/>
              <a:gd name="connsiteY4" fmla="*/ 7282991 h 7291379"/>
              <a:gd name="connsiteX5" fmla="*/ 558290 w 8245412"/>
              <a:gd name="connsiteY5" fmla="*/ 5875508 h 7291379"/>
              <a:gd name="connsiteX6" fmla="*/ 2352037 w 8245412"/>
              <a:gd name="connsiteY6" fmla="*/ 4435184 h 7291379"/>
              <a:gd name="connsiteX7" fmla="*/ 2381228 w 8245412"/>
              <a:gd name="connsiteY7" fmla="*/ 2042061 h 7291379"/>
              <a:gd name="connsiteX0" fmla="*/ 2381228 w 8245412"/>
              <a:gd name="connsiteY0" fmla="*/ 1625992 h 6875310"/>
              <a:gd name="connsiteX1" fmla="*/ 4552627 w 8245412"/>
              <a:gd name="connsiteY1" fmla="*/ 12 h 6875310"/>
              <a:gd name="connsiteX2" fmla="*/ 8221764 w 8245412"/>
              <a:gd name="connsiteY2" fmla="*/ 18953 h 6875310"/>
              <a:gd name="connsiteX3" fmla="*/ 8244179 w 8245412"/>
              <a:gd name="connsiteY3" fmla="*/ 6875310 h 6875310"/>
              <a:gd name="connsiteX4" fmla="*/ 0 w 8245412"/>
              <a:gd name="connsiteY4" fmla="*/ 6866922 h 6875310"/>
              <a:gd name="connsiteX5" fmla="*/ 558290 w 8245412"/>
              <a:gd name="connsiteY5" fmla="*/ 5459439 h 6875310"/>
              <a:gd name="connsiteX6" fmla="*/ 2352037 w 8245412"/>
              <a:gd name="connsiteY6" fmla="*/ 4019115 h 6875310"/>
              <a:gd name="connsiteX7" fmla="*/ 2381228 w 8245412"/>
              <a:gd name="connsiteY7" fmla="*/ 1625992 h 6875310"/>
              <a:gd name="connsiteX0" fmla="*/ 2381228 w 8245412"/>
              <a:gd name="connsiteY0" fmla="*/ 1625992 h 6875310"/>
              <a:gd name="connsiteX1" fmla="*/ 4552627 w 8245412"/>
              <a:gd name="connsiteY1" fmla="*/ 12 h 6875310"/>
              <a:gd name="connsiteX2" fmla="*/ 8221764 w 8245412"/>
              <a:gd name="connsiteY2" fmla="*/ 18953 h 6875310"/>
              <a:gd name="connsiteX3" fmla="*/ 8244179 w 8245412"/>
              <a:gd name="connsiteY3" fmla="*/ 6875310 h 6875310"/>
              <a:gd name="connsiteX4" fmla="*/ 0 w 8245412"/>
              <a:gd name="connsiteY4" fmla="*/ 6866922 h 6875310"/>
              <a:gd name="connsiteX5" fmla="*/ 558290 w 8245412"/>
              <a:gd name="connsiteY5" fmla="*/ 5459439 h 6875310"/>
              <a:gd name="connsiteX6" fmla="*/ 2352037 w 8245412"/>
              <a:gd name="connsiteY6" fmla="*/ 4019115 h 6875310"/>
              <a:gd name="connsiteX7" fmla="*/ 2381228 w 8245412"/>
              <a:gd name="connsiteY7" fmla="*/ 1625992 h 6875310"/>
              <a:gd name="connsiteX0" fmla="*/ 2381228 w 8245412"/>
              <a:gd name="connsiteY0" fmla="*/ 1625992 h 6875310"/>
              <a:gd name="connsiteX1" fmla="*/ 4552627 w 8245412"/>
              <a:gd name="connsiteY1" fmla="*/ 12 h 6875310"/>
              <a:gd name="connsiteX2" fmla="*/ 8221764 w 8245412"/>
              <a:gd name="connsiteY2" fmla="*/ 18953 h 6875310"/>
              <a:gd name="connsiteX3" fmla="*/ 8244179 w 8245412"/>
              <a:gd name="connsiteY3" fmla="*/ 6875310 h 6875310"/>
              <a:gd name="connsiteX4" fmla="*/ 0 w 8245412"/>
              <a:gd name="connsiteY4" fmla="*/ 6866922 h 6875310"/>
              <a:gd name="connsiteX5" fmla="*/ 558290 w 8245412"/>
              <a:gd name="connsiteY5" fmla="*/ 5459439 h 6875310"/>
              <a:gd name="connsiteX6" fmla="*/ 2352037 w 8245412"/>
              <a:gd name="connsiteY6" fmla="*/ 4019115 h 6875310"/>
              <a:gd name="connsiteX7" fmla="*/ 2381228 w 8245412"/>
              <a:gd name="connsiteY7" fmla="*/ 1625992 h 6875310"/>
              <a:gd name="connsiteX0" fmla="*/ 2381228 w 8245412"/>
              <a:gd name="connsiteY0" fmla="*/ 1626209 h 6875527"/>
              <a:gd name="connsiteX1" fmla="*/ 4552627 w 8245412"/>
              <a:gd name="connsiteY1" fmla="*/ 229 h 6875527"/>
              <a:gd name="connsiteX2" fmla="*/ 8221764 w 8245412"/>
              <a:gd name="connsiteY2" fmla="*/ 19170 h 6875527"/>
              <a:gd name="connsiteX3" fmla="*/ 8244179 w 8245412"/>
              <a:gd name="connsiteY3" fmla="*/ 6875527 h 6875527"/>
              <a:gd name="connsiteX4" fmla="*/ 0 w 8245412"/>
              <a:gd name="connsiteY4" fmla="*/ 6867139 h 6875527"/>
              <a:gd name="connsiteX5" fmla="*/ 558290 w 8245412"/>
              <a:gd name="connsiteY5" fmla="*/ 5459656 h 6875527"/>
              <a:gd name="connsiteX6" fmla="*/ 2352037 w 8245412"/>
              <a:gd name="connsiteY6" fmla="*/ 4019332 h 6875527"/>
              <a:gd name="connsiteX7" fmla="*/ 2381228 w 8245412"/>
              <a:gd name="connsiteY7" fmla="*/ 1626209 h 6875527"/>
              <a:gd name="connsiteX0" fmla="*/ 2352037 w 8245412"/>
              <a:gd name="connsiteY0" fmla="*/ 4019103 h 6875298"/>
              <a:gd name="connsiteX1" fmla="*/ 4552627 w 8245412"/>
              <a:gd name="connsiteY1" fmla="*/ 0 h 6875298"/>
              <a:gd name="connsiteX2" fmla="*/ 8221764 w 8245412"/>
              <a:gd name="connsiteY2" fmla="*/ 18941 h 6875298"/>
              <a:gd name="connsiteX3" fmla="*/ 8244179 w 8245412"/>
              <a:gd name="connsiteY3" fmla="*/ 6875298 h 6875298"/>
              <a:gd name="connsiteX4" fmla="*/ 0 w 8245412"/>
              <a:gd name="connsiteY4" fmla="*/ 6866910 h 6875298"/>
              <a:gd name="connsiteX5" fmla="*/ 558290 w 8245412"/>
              <a:gd name="connsiteY5" fmla="*/ 5459427 h 6875298"/>
              <a:gd name="connsiteX6" fmla="*/ 2352037 w 8245412"/>
              <a:gd name="connsiteY6" fmla="*/ 4019103 h 6875298"/>
              <a:gd name="connsiteX0" fmla="*/ 558290 w 8245412"/>
              <a:gd name="connsiteY0" fmla="*/ 5459427 h 6875298"/>
              <a:gd name="connsiteX1" fmla="*/ 4552627 w 8245412"/>
              <a:gd name="connsiteY1" fmla="*/ 0 h 6875298"/>
              <a:gd name="connsiteX2" fmla="*/ 8221764 w 8245412"/>
              <a:gd name="connsiteY2" fmla="*/ 18941 h 6875298"/>
              <a:gd name="connsiteX3" fmla="*/ 8244179 w 8245412"/>
              <a:gd name="connsiteY3" fmla="*/ 6875298 h 6875298"/>
              <a:gd name="connsiteX4" fmla="*/ 0 w 8245412"/>
              <a:gd name="connsiteY4" fmla="*/ 6866910 h 6875298"/>
              <a:gd name="connsiteX5" fmla="*/ 558290 w 8245412"/>
              <a:gd name="connsiteY5" fmla="*/ 5459427 h 6875298"/>
              <a:gd name="connsiteX0" fmla="*/ 65530 w 7752652"/>
              <a:gd name="connsiteY0" fmla="*/ 5459427 h 6875298"/>
              <a:gd name="connsiteX1" fmla="*/ 4059867 w 7752652"/>
              <a:gd name="connsiteY1" fmla="*/ 0 h 6875298"/>
              <a:gd name="connsiteX2" fmla="*/ 7729004 w 7752652"/>
              <a:gd name="connsiteY2" fmla="*/ 18941 h 6875298"/>
              <a:gd name="connsiteX3" fmla="*/ 7751419 w 7752652"/>
              <a:gd name="connsiteY3" fmla="*/ 6875298 h 6875298"/>
              <a:gd name="connsiteX4" fmla="*/ 409917 w 7752652"/>
              <a:gd name="connsiteY4" fmla="*/ 6861048 h 6875298"/>
              <a:gd name="connsiteX5" fmla="*/ 65530 w 7752652"/>
              <a:gd name="connsiteY5" fmla="*/ 5459427 h 6875298"/>
              <a:gd name="connsiteX0" fmla="*/ 370721 w 8057843"/>
              <a:gd name="connsiteY0" fmla="*/ 5459427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370721 w 8057843"/>
              <a:gd name="connsiteY5" fmla="*/ 5459427 h 6875298"/>
              <a:gd name="connsiteX0" fmla="*/ 2228829 w 8057843"/>
              <a:gd name="connsiteY0" fmla="*/ 1549781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228829 w 8057843"/>
              <a:gd name="connsiteY5" fmla="*/ 1549781 h 6875298"/>
              <a:gd name="connsiteX0" fmla="*/ 2058845 w 8057843"/>
              <a:gd name="connsiteY0" fmla="*/ 1866304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058845 w 8057843"/>
              <a:gd name="connsiteY5" fmla="*/ 1866304 h 6875298"/>
              <a:gd name="connsiteX0" fmla="*/ 2058845 w 8057843"/>
              <a:gd name="connsiteY0" fmla="*/ 1866304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058845 w 8057843"/>
              <a:gd name="connsiteY5" fmla="*/ 1866304 h 6875298"/>
              <a:gd name="connsiteX0" fmla="*/ 2058845 w 8057843"/>
              <a:gd name="connsiteY0" fmla="*/ 1866304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058845 w 8057843"/>
              <a:gd name="connsiteY5" fmla="*/ 1866304 h 6875298"/>
              <a:gd name="connsiteX0" fmla="*/ 2058845 w 8057843"/>
              <a:gd name="connsiteY0" fmla="*/ 1866310 h 6875304"/>
              <a:gd name="connsiteX1" fmla="*/ 4365058 w 8057843"/>
              <a:gd name="connsiteY1" fmla="*/ 6 h 6875304"/>
              <a:gd name="connsiteX2" fmla="*/ 8034195 w 8057843"/>
              <a:gd name="connsiteY2" fmla="*/ 18947 h 6875304"/>
              <a:gd name="connsiteX3" fmla="*/ 8056610 w 8057843"/>
              <a:gd name="connsiteY3" fmla="*/ 6875304 h 6875304"/>
              <a:gd name="connsiteX4" fmla="*/ 0 w 8057843"/>
              <a:gd name="connsiteY4" fmla="*/ 6866915 h 6875304"/>
              <a:gd name="connsiteX5" fmla="*/ 2058845 w 8057843"/>
              <a:gd name="connsiteY5" fmla="*/ 1866310 h 6875304"/>
              <a:gd name="connsiteX0" fmla="*/ 2058845 w 8057843"/>
              <a:gd name="connsiteY0" fmla="*/ 1866310 h 6875304"/>
              <a:gd name="connsiteX1" fmla="*/ 4775366 w 8057843"/>
              <a:gd name="connsiteY1" fmla="*/ 6 h 6875304"/>
              <a:gd name="connsiteX2" fmla="*/ 8034195 w 8057843"/>
              <a:gd name="connsiteY2" fmla="*/ 18947 h 6875304"/>
              <a:gd name="connsiteX3" fmla="*/ 8056610 w 8057843"/>
              <a:gd name="connsiteY3" fmla="*/ 6875304 h 6875304"/>
              <a:gd name="connsiteX4" fmla="*/ 0 w 8057843"/>
              <a:gd name="connsiteY4" fmla="*/ 6866915 h 6875304"/>
              <a:gd name="connsiteX5" fmla="*/ 2058845 w 8057843"/>
              <a:gd name="connsiteY5" fmla="*/ 1866310 h 6875304"/>
              <a:gd name="connsiteX0" fmla="*/ 2058845 w 8057843"/>
              <a:gd name="connsiteY0" fmla="*/ 1866310 h 6875304"/>
              <a:gd name="connsiteX1" fmla="*/ 4687443 w 8057843"/>
              <a:gd name="connsiteY1" fmla="*/ 6 h 6875304"/>
              <a:gd name="connsiteX2" fmla="*/ 8034195 w 8057843"/>
              <a:gd name="connsiteY2" fmla="*/ 18947 h 6875304"/>
              <a:gd name="connsiteX3" fmla="*/ 8056610 w 8057843"/>
              <a:gd name="connsiteY3" fmla="*/ 6875304 h 6875304"/>
              <a:gd name="connsiteX4" fmla="*/ 0 w 8057843"/>
              <a:gd name="connsiteY4" fmla="*/ 6866915 h 6875304"/>
              <a:gd name="connsiteX5" fmla="*/ 2058845 w 8057843"/>
              <a:gd name="connsiteY5" fmla="*/ 1866310 h 6875304"/>
              <a:gd name="connsiteX0" fmla="*/ 2058845 w 8057843"/>
              <a:gd name="connsiteY0" fmla="*/ 1860450 h 6869444"/>
              <a:gd name="connsiteX1" fmla="*/ 4599520 w 8057843"/>
              <a:gd name="connsiteY1" fmla="*/ 7 h 6869444"/>
              <a:gd name="connsiteX2" fmla="*/ 8034195 w 8057843"/>
              <a:gd name="connsiteY2" fmla="*/ 13087 h 6869444"/>
              <a:gd name="connsiteX3" fmla="*/ 8056610 w 8057843"/>
              <a:gd name="connsiteY3" fmla="*/ 6869444 h 6869444"/>
              <a:gd name="connsiteX4" fmla="*/ 0 w 8057843"/>
              <a:gd name="connsiteY4" fmla="*/ 6861055 h 6869444"/>
              <a:gd name="connsiteX5" fmla="*/ 2058845 w 8057843"/>
              <a:gd name="connsiteY5" fmla="*/ 1860450 h 6869444"/>
              <a:gd name="connsiteX0" fmla="*/ 2058845 w 8057843"/>
              <a:gd name="connsiteY0" fmla="*/ 1861151 h 6870145"/>
              <a:gd name="connsiteX1" fmla="*/ 4599520 w 8057843"/>
              <a:gd name="connsiteY1" fmla="*/ 708 h 6870145"/>
              <a:gd name="connsiteX2" fmla="*/ 8034195 w 8057843"/>
              <a:gd name="connsiteY2" fmla="*/ 13788 h 6870145"/>
              <a:gd name="connsiteX3" fmla="*/ 8056610 w 8057843"/>
              <a:gd name="connsiteY3" fmla="*/ 6870145 h 6870145"/>
              <a:gd name="connsiteX4" fmla="*/ 0 w 8057843"/>
              <a:gd name="connsiteY4" fmla="*/ 6861756 h 6870145"/>
              <a:gd name="connsiteX5" fmla="*/ 2058845 w 8057843"/>
              <a:gd name="connsiteY5" fmla="*/ 1861151 h 687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57843" h="6870145">
                <a:moveTo>
                  <a:pt x="2058845" y="1861151"/>
                </a:moveTo>
                <a:cubicBezTo>
                  <a:pt x="2741416" y="353250"/>
                  <a:pt x="3474675" y="-18667"/>
                  <a:pt x="4599520" y="708"/>
                </a:cubicBezTo>
                <a:lnTo>
                  <a:pt x="8034195" y="13788"/>
                </a:lnTo>
                <a:cubicBezTo>
                  <a:pt x="8024742" y="978226"/>
                  <a:pt x="8065317" y="6168514"/>
                  <a:pt x="8056610" y="6870145"/>
                </a:cubicBezTo>
                <a:lnTo>
                  <a:pt x="0" y="6861756"/>
                </a:lnTo>
                <a:cubicBezTo>
                  <a:pt x="184403" y="6373732"/>
                  <a:pt x="1707870" y="2678685"/>
                  <a:pt x="2058845" y="1861151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lIns="234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/>
                </a:solidFill>
                <a:latin typeface="Schibsted Grotesk Bold" pitchFamily="2" charset="77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6FE7AB-CFBE-39A6-A332-CD36E3A37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765F2-44B3-0048-9322-6338B7E75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F7542-F15E-D9FD-C004-36E6DE9D3969}"/>
              </a:ext>
            </a:extLst>
          </p:cNvPr>
          <p:cNvSpPr/>
          <p:nvPr userDrawn="1"/>
        </p:nvSpPr>
        <p:spPr>
          <a:xfrm rot="10800000" flipH="1" flipV="1">
            <a:off x="-1" y="-4307"/>
            <a:ext cx="4531965" cy="1625717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45B87-0C75-83E9-7D08-FC7E242E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00" y="444465"/>
            <a:ext cx="3489926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2721B5-FBC4-52D9-4FCB-97982676E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639" y="1850714"/>
            <a:ext cx="5267309" cy="4041039"/>
          </a:xfrm>
        </p:spPr>
        <p:txBody>
          <a:bodyPr/>
          <a:lstStyle>
            <a:lvl1pPr>
              <a:defRPr sz="2000" b="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ea typeface="+mn-ea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138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E2F15-9886-E490-D281-D8958469BB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613" y="1527175"/>
            <a:ext cx="10515600" cy="4651375"/>
          </a:xfrm>
        </p:spPr>
        <p:txBody>
          <a:bodyPr/>
          <a:lstStyle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4400" y="6292800"/>
            <a:ext cx="55179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105156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8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2D7FB3-7B00-0F04-883F-0EA5497DBDF3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934F59E-0553-927B-4AFB-7324F65CD1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0B2AE1A-627F-3503-5412-FB1053164667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975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C6783E-E6C8-5609-E60B-7680BB9B11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6613" y="1531938"/>
            <a:ext cx="5035550" cy="4645025"/>
          </a:xfrm>
          <a:prstGeom prst="roundRect">
            <a:avLst>
              <a:gd name="adj" fmla="val 2055"/>
            </a:avLst>
          </a:prstGeom>
        </p:spPr>
        <p:txBody>
          <a:bodyPr/>
          <a:lstStyle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7D5CFEA-ED43-9A0D-8EEE-100093288D7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37797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26751F-1800-E5B8-7BE5-64F4CA673845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C9781F6-F189-3631-908B-F506778CA7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EEBADD-7188-AD68-E229-384FBDF96CD5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3C894B2-0977-371D-5891-8DCFD6A40DD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18250" y="1531938"/>
            <a:ext cx="5035550" cy="4645025"/>
          </a:xfrm>
        </p:spPr>
        <p:txBody>
          <a:bodyPr/>
          <a:lstStyle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051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A686A-0000-D97C-2851-DD0EA733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09"/>
            <a:ext cx="3200400" cy="4644754"/>
          </a:xfrm>
        </p:spPr>
        <p:txBody>
          <a:bodyPr/>
          <a:lstStyle>
            <a:lvl1pPr>
              <a:defRPr sz="16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7575235-F019-6D8C-E300-B3E9A8AE4EE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92237" y="1532209"/>
            <a:ext cx="3203507" cy="4644754"/>
          </a:xfrm>
        </p:spPr>
        <p:txBody>
          <a:bodyPr/>
          <a:lstStyle>
            <a:lvl1pPr>
              <a:defRPr sz="16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6064A0D-340E-53DC-D5D0-3608C0CBA86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92237" y="979715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E9F70F-85A7-140E-A535-2AAF2160E8E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148283" y="979715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2C0F9B-55FA-980E-CFB2-D50014A6570E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936CC42-D356-43BF-9A2D-68E2909D02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B619FC-8734-D138-CF69-C6F2D7B9DBE7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CFEE22-B3C1-B461-EC81-9E349235671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145176" y="1546898"/>
            <a:ext cx="3203507" cy="4644754"/>
          </a:xfrm>
        </p:spPr>
        <p:txBody>
          <a:bodyPr/>
          <a:lstStyle>
            <a:lvl1pPr>
              <a:defRPr sz="16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815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F3618D-C7CA-4FD7-F81D-995436B673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84400" y="6292800"/>
            <a:ext cx="551791" cy="365125"/>
          </a:xfrm>
        </p:spPr>
        <p:txBody>
          <a:bodyPr vert="horz" lIns="91440" tIns="45720" rIns="91440" bIns="45720" rtlCol="0" anchor="ctr"/>
          <a:lstStyle>
            <a:lvl1pPr>
              <a:defRPr lang="en-US" b="1" i="0" smtClean="0">
                <a:solidFill>
                  <a:srgbClr val="191D64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4B941-4F95-CD49-8C5B-59AD920AF5F7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191D64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191D64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30535C-DFDA-BE99-D424-405B305B6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98341B9-EBD3-2726-A182-FFE97597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09"/>
            <a:ext cx="5035416" cy="4644754"/>
          </a:xfrm>
        </p:spPr>
        <p:txBody>
          <a:bodyPr/>
          <a:lstStyle>
            <a:lvl1pPr>
              <a:defRPr sz="2000" b="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ea typeface="+mn-ea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C7C4C26-0ADB-36ED-F454-544AFB1077C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653D73DB-230B-DC38-D40C-033FA177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280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444B20-0B44-00BC-A98A-A9E114B30716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05CF2EF-360D-81F0-6627-D11620F376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C3FAF3A-E163-DC4F-E138-C787D9E71CDF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262A47-D865-9D1B-A163-6420695A19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3575" y="808609"/>
            <a:ext cx="6001559" cy="6070218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0288" h="6210534">
                <a:moveTo>
                  <a:pt x="1682562" y="6934"/>
                </a:moveTo>
                <a:cubicBezTo>
                  <a:pt x="3142372" y="-11995"/>
                  <a:pt x="4509513" y="14468"/>
                  <a:pt x="6132539" y="8710"/>
                </a:cubicBezTo>
                <a:lnTo>
                  <a:pt x="6140288" y="6210534"/>
                </a:lnTo>
                <a:lnTo>
                  <a:pt x="1569715" y="6189707"/>
                </a:lnTo>
                <a:cubicBezTo>
                  <a:pt x="1092863" y="4979736"/>
                  <a:pt x="479069" y="3572094"/>
                  <a:pt x="116877" y="2579732"/>
                </a:cubicBezTo>
                <a:cubicBezTo>
                  <a:pt x="-245315" y="1587370"/>
                  <a:pt x="222752" y="25863"/>
                  <a:pt x="1682562" y="6934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lIns="72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3861378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F19DDE3-818E-8644-9E61-B35BED1F2F4F}"/>
              </a:ext>
            </a:extLst>
          </p:cNvPr>
          <p:cNvSpPr txBox="1">
            <a:spLocks/>
          </p:cNvSpPr>
          <p:nvPr userDrawn="1"/>
        </p:nvSpPr>
        <p:spPr>
          <a:xfrm flipH="1">
            <a:off x="-9525" y="-28575"/>
            <a:ext cx="6972300" cy="6891338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38683 w 6096409"/>
              <a:gd name="connsiteY0" fmla="*/ 72693 h 6276293"/>
              <a:gd name="connsiteX1" fmla="*/ 5287527 w 6096409"/>
              <a:gd name="connsiteY1" fmla="*/ 650626 h 6276293"/>
              <a:gd name="connsiteX2" fmla="*/ 6096409 w 6096409"/>
              <a:gd name="connsiteY2" fmla="*/ 6276293 h 6276293"/>
              <a:gd name="connsiteX3" fmla="*/ 1525836 w 6096409"/>
              <a:gd name="connsiteY3" fmla="*/ 6255466 h 6276293"/>
              <a:gd name="connsiteX4" fmla="*/ 72998 w 6096409"/>
              <a:gd name="connsiteY4" fmla="*/ 2645491 h 6276293"/>
              <a:gd name="connsiteX5" fmla="*/ 1638683 w 6096409"/>
              <a:gd name="connsiteY5" fmla="*/ 72693 h 6276293"/>
              <a:gd name="connsiteX0" fmla="*/ 1641246 w 6098972"/>
              <a:gd name="connsiteY0" fmla="*/ 176561 h 6380161"/>
              <a:gd name="connsiteX1" fmla="*/ 5591887 w 6098972"/>
              <a:gd name="connsiteY1" fmla="*/ 216748 h 6380161"/>
              <a:gd name="connsiteX2" fmla="*/ 6098972 w 6098972"/>
              <a:gd name="connsiteY2" fmla="*/ 6380161 h 6380161"/>
              <a:gd name="connsiteX3" fmla="*/ 1528399 w 6098972"/>
              <a:gd name="connsiteY3" fmla="*/ 6359334 h 6380161"/>
              <a:gd name="connsiteX4" fmla="*/ 75561 w 6098972"/>
              <a:gd name="connsiteY4" fmla="*/ 2749359 h 6380161"/>
              <a:gd name="connsiteX5" fmla="*/ 1641246 w 6098972"/>
              <a:gd name="connsiteY5" fmla="*/ 176561 h 6380161"/>
              <a:gd name="connsiteX0" fmla="*/ 785215 w 6098947"/>
              <a:gd name="connsiteY0" fmla="*/ 193139 h 6330893"/>
              <a:gd name="connsiteX1" fmla="*/ 5591862 w 6098947"/>
              <a:gd name="connsiteY1" fmla="*/ 167480 h 6330893"/>
              <a:gd name="connsiteX2" fmla="*/ 6098947 w 6098947"/>
              <a:gd name="connsiteY2" fmla="*/ 6330893 h 6330893"/>
              <a:gd name="connsiteX3" fmla="*/ 1528374 w 6098947"/>
              <a:gd name="connsiteY3" fmla="*/ 6310066 h 6330893"/>
              <a:gd name="connsiteX4" fmla="*/ 75536 w 6098947"/>
              <a:gd name="connsiteY4" fmla="*/ 2700091 h 6330893"/>
              <a:gd name="connsiteX5" fmla="*/ 785215 w 6098947"/>
              <a:gd name="connsiteY5" fmla="*/ 193139 h 6330893"/>
              <a:gd name="connsiteX0" fmla="*/ 1077816 w 6391548"/>
              <a:gd name="connsiteY0" fmla="*/ 167153 h 6304907"/>
              <a:gd name="connsiteX1" fmla="*/ 5884463 w 6391548"/>
              <a:gd name="connsiteY1" fmla="*/ 141494 h 6304907"/>
              <a:gd name="connsiteX2" fmla="*/ 6391548 w 6391548"/>
              <a:gd name="connsiteY2" fmla="*/ 6304907 h 6304907"/>
              <a:gd name="connsiteX3" fmla="*/ 1820975 w 6391548"/>
              <a:gd name="connsiteY3" fmla="*/ 6284080 h 6304907"/>
              <a:gd name="connsiteX4" fmla="*/ 33417 w 6391548"/>
              <a:gd name="connsiteY4" fmla="*/ 2322923 h 6304907"/>
              <a:gd name="connsiteX5" fmla="*/ 1077816 w 6391548"/>
              <a:gd name="connsiteY5" fmla="*/ 167153 h 6304907"/>
              <a:gd name="connsiteX0" fmla="*/ 1052844 w 6366576"/>
              <a:gd name="connsiteY0" fmla="*/ 167153 h 6304907"/>
              <a:gd name="connsiteX1" fmla="*/ 5859491 w 6366576"/>
              <a:gd name="connsiteY1" fmla="*/ 141494 h 6304907"/>
              <a:gd name="connsiteX2" fmla="*/ 6366576 w 6366576"/>
              <a:gd name="connsiteY2" fmla="*/ 6304907 h 6304907"/>
              <a:gd name="connsiteX3" fmla="*/ 1329591 w 6366576"/>
              <a:gd name="connsiteY3" fmla="*/ 5965822 h 6304907"/>
              <a:gd name="connsiteX4" fmla="*/ 8445 w 6366576"/>
              <a:gd name="connsiteY4" fmla="*/ 2322923 h 6304907"/>
              <a:gd name="connsiteX5" fmla="*/ 1052844 w 6366576"/>
              <a:gd name="connsiteY5" fmla="*/ 167153 h 6304907"/>
              <a:gd name="connsiteX0" fmla="*/ 1052844 w 5859491"/>
              <a:gd name="connsiteY0" fmla="*/ 167153 h 5965822"/>
              <a:gd name="connsiteX1" fmla="*/ 5859491 w 5859491"/>
              <a:gd name="connsiteY1" fmla="*/ 141494 h 5965822"/>
              <a:gd name="connsiteX2" fmla="*/ 5027697 w 5859491"/>
              <a:gd name="connsiteY2" fmla="*/ 4993464 h 5965822"/>
              <a:gd name="connsiteX3" fmla="*/ 1329591 w 5859491"/>
              <a:gd name="connsiteY3" fmla="*/ 5965822 h 5965822"/>
              <a:gd name="connsiteX4" fmla="*/ 8445 w 5859491"/>
              <a:gd name="connsiteY4" fmla="*/ 2322923 h 5965822"/>
              <a:gd name="connsiteX5" fmla="*/ 1052844 w 5859491"/>
              <a:gd name="connsiteY5" fmla="*/ 167153 h 5965822"/>
              <a:gd name="connsiteX0" fmla="*/ 1052844 w 5867242"/>
              <a:gd name="connsiteY0" fmla="*/ 167153 h 5970188"/>
              <a:gd name="connsiteX1" fmla="*/ 5859491 w 5867242"/>
              <a:gd name="connsiteY1" fmla="*/ 141494 h 5970188"/>
              <a:gd name="connsiteX2" fmla="*/ 5867242 w 5867242"/>
              <a:gd name="connsiteY2" fmla="*/ 5970188 h 5970188"/>
              <a:gd name="connsiteX3" fmla="*/ 1329591 w 5867242"/>
              <a:gd name="connsiteY3" fmla="*/ 5965822 h 5970188"/>
              <a:gd name="connsiteX4" fmla="*/ 8445 w 5867242"/>
              <a:gd name="connsiteY4" fmla="*/ 2322923 h 5970188"/>
              <a:gd name="connsiteX5" fmla="*/ 1052844 w 5867242"/>
              <a:gd name="connsiteY5" fmla="*/ 167153 h 5970188"/>
              <a:gd name="connsiteX0" fmla="*/ 1052844 w 5867242"/>
              <a:gd name="connsiteY0" fmla="*/ 25659 h 5828694"/>
              <a:gd name="connsiteX1" fmla="*/ 5859491 w 5867242"/>
              <a:gd name="connsiteY1" fmla="*/ 0 h 5828694"/>
              <a:gd name="connsiteX2" fmla="*/ 5867242 w 5867242"/>
              <a:gd name="connsiteY2" fmla="*/ 5828694 h 5828694"/>
              <a:gd name="connsiteX3" fmla="*/ 1329591 w 5867242"/>
              <a:gd name="connsiteY3" fmla="*/ 5824328 h 5828694"/>
              <a:gd name="connsiteX4" fmla="*/ 8445 w 5867242"/>
              <a:gd name="connsiteY4" fmla="*/ 2181429 h 5828694"/>
              <a:gd name="connsiteX5" fmla="*/ 1052844 w 5867242"/>
              <a:gd name="connsiteY5" fmla="*/ 25659 h 5828694"/>
              <a:gd name="connsiteX0" fmla="*/ 1052844 w 5867242"/>
              <a:gd name="connsiteY0" fmla="*/ 25659 h 5828694"/>
              <a:gd name="connsiteX1" fmla="*/ 5859491 w 5867242"/>
              <a:gd name="connsiteY1" fmla="*/ 0 h 5828694"/>
              <a:gd name="connsiteX2" fmla="*/ 5867242 w 5867242"/>
              <a:gd name="connsiteY2" fmla="*/ 5828694 h 5828694"/>
              <a:gd name="connsiteX3" fmla="*/ 1329591 w 5867242"/>
              <a:gd name="connsiteY3" fmla="*/ 5824328 h 5828694"/>
              <a:gd name="connsiteX4" fmla="*/ 8445 w 5867242"/>
              <a:gd name="connsiteY4" fmla="*/ 2181429 h 5828694"/>
              <a:gd name="connsiteX5" fmla="*/ 1052844 w 5867242"/>
              <a:gd name="connsiteY5" fmla="*/ 25659 h 5828694"/>
              <a:gd name="connsiteX0" fmla="*/ 1110378 w 5924776"/>
              <a:gd name="connsiteY0" fmla="*/ 25659 h 5828694"/>
              <a:gd name="connsiteX1" fmla="*/ 5917025 w 5924776"/>
              <a:gd name="connsiteY1" fmla="*/ 0 h 5828694"/>
              <a:gd name="connsiteX2" fmla="*/ 5924776 w 5924776"/>
              <a:gd name="connsiteY2" fmla="*/ 5828694 h 5828694"/>
              <a:gd name="connsiteX3" fmla="*/ 1387125 w 5924776"/>
              <a:gd name="connsiteY3" fmla="*/ 5824328 h 5828694"/>
              <a:gd name="connsiteX4" fmla="*/ 65979 w 5924776"/>
              <a:gd name="connsiteY4" fmla="*/ 2181429 h 5828694"/>
              <a:gd name="connsiteX5" fmla="*/ 1110378 w 5924776"/>
              <a:gd name="connsiteY5" fmla="*/ 25659 h 5828694"/>
              <a:gd name="connsiteX0" fmla="*/ 1086070 w 5900468"/>
              <a:gd name="connsiteY0" fmla="*/ 25659 h 5828694"/>
              <a:gd name="connsiteX1" fmla="*/ 5892717 w 5900468"/>
              <a:gd name="connsiteY1" fmla="*/ 0 h 5828694"/>
              <a:gd name="connsiteX2" fmla="*/ 5900468 w 5900468"/>
              <a:gd name="connsiteY2" fmla="*/ 5828694 h 5828694"/>
              <a:gd name="connsiteX3" fmla="*/ 1362817 w 5900468"/>
              <a:gd name="connsiteY3" fmla="*/ 5824328 h 5828694"/>
              <a:gd name="connsiteX4" fmla="*/ 69107 w 5900468"/>
              <a:gd name="connsiteY4" fmla="*/ 2351532 h 5828694"/>
              <a:gd name="connsiteX5" fmla="*/ 1086070 w 5900468"/>
              <a:gd name="connsiteY5" fmla="*/ 25659 h 5828694"/>
              <a:gd name="connsiteX0" fmla="*/ 1094837 w 5909235"/>
              <a:gd name="connsiteY0" fmla="*/ 25659 h 5828694"/>
              <a:gd name="connsiteX1" fmla="*/ 5901484 w 5909235"/>
              <a:gd name="connsiteY1" fmla="*/ 0 h 5828694"/>
              <a:gd name="connsiteX2" fmla="*/ 5909235 w 5909235"/>
              <a:gd name="connsiteY2" fmla="*/ 5828694 h 5828694"/>
              <a:gd name="connsiteX3" fmla="*/ 1371584 w 5909235"/>
              <a:gd name="connsiteY3" fmla="*/ 5824328 h 5828694"/>
              <a:gd name="connsiteX4" fmla="*/ 77874 w 5909235"/>
              <a:gd name="connsiteY4" fmla="*/ 2351532 h 5828694"/>
              <a:gd name="connsiteX5" fmla="*/ 1094837 w 5909235"/>
              <a:gd name="connsiteY5" fmla="*/ 25659 h 5828694"/>
              <a:gd name="connsiteX0" fmla="*/ 1070930 w 5885328"/>
              <a:gd name="connsiteY0" fmla="*/ 25659 h 5828694"/>
              <a:gd name="connsiteX1" fmla="*/ 5877577 w 5885328"/>
              <a:gd name="connsiteY1" fmla="*/ 0 h 5828694"/>
              <a:gd name="connsiteX2" fmla="*/ 5885328 w 5885328"/>
              <a:gd name="connsiteY2" fmla="*/ 5828694 h 5828694"/>
              <a:gd name="connsiteX3" fmla="*/ 1347677 w 5885328"/>
              <a:gd name="connsiteY3" fmla="*/ 5824328 h 5828694"/>
              <a:gd name="connsiteX4" fmla="*/ 81403 w 5885328"/>
              <a:gd name="connsiteY4" fmla="*/ 2505174 h 5828694"/>
              <a:gd name="connsiteX5" fmla="*/ 1070930 w 5885328"/>
              <a:gd name="connsiteY5" fmla="*/ 25659 h 5828694"/>
              <a:gd name="connsiteX0" fmla="*/ 1095835 w 5910233"/>
              <a:gd name="connsiteY0" fmla="*/ 25659 h 5828694"/>
              <a:gd name="connsiteX1" fmla="*/ 5902482 w 5910233"/>
              <a:gd name="connsiteY1" fmla="*/ 0 h 5828694"/>
              <a:gd name="connsiteX2" fmla="*/ 5910233 w 5910233"/>
              <a:gd name="connsiteY2" fmla="*/ 5828694 h 5828694"/>
              <a:gd name="connsiteX3" fmla="*/ 1372582 w 5910233"/>
              <a:gd name="connsiteY3" fmla="*/ 5824328 h 5828694"/>
              <a:gd name="connsiteX4" fmla="*/ 106308 w 5910233"/>
              <a:gd name="connsiteY4" fmla="*/ 2505174 h 5828694"/>
              <a:gd name="connsiteX5" fmla="*/ 1095835 w 5910233"/>
              <a:gd name="connsiteY5" fmla="*/ 25659 h 5828694"/>
              <a:gd name="connsiteX0" fmla="*/ 1025203 w 5812165"/>
              <a:gd name="connsiteY0" fmla="*/ 0 h 5830471"/>
              <a:gd name="connsiteX1" fmla="*/ 5804414 w 5812165"/>
              <a:gd name="connsiteY1" fmla="*/ 1777 h 5830471"/>
              <a:gd name="connsiteX2" fmla="*/ 5812165 w 5812165"/>
              <a:gd name="connsiteY2" fmla="*/ 5830471 h 5830471"/>
              <a:gd name="connsiteX3" fmla="*/ 1274514 w 5812165"/>
              <a:gd name="connsiteY3" fmla="*/ 5826105 h 5830471"/>
              <a:gd name="connsiteX4" fmla="*/ 8240 w 5812165"/>
              <a:gd name="connsiteY4" fmla="*/ 2506951 h 5830471"/>
              <a:gd name="connsiteX5" fmla="*/ 1025203 w 5812165"/>
              <a:gd name="connsiteY5" fmla="*/ 0 h 5830471"/>
              <a:gd name="connsiteX0" fmla="*/ 1043591 w 5830553"/>
              <a:gd name="connsiteY0" fmla="*/ 0 h 5830471"/>
              <a:gd name="connsiteX1" fmla="*/ 5822802 w 5830553"/>
              <a:gd name="connsiteY1" fmla="*/ 1777 h 5830471"/>
              <a:gd name="connsiteX2" fmla="*/ 5830553 w 5830553"/>
              <a:gd name="connsiteY2" fmla="*/ 5830471 h 5830471"/>
              <a:gd name="connsiteX3" fmla="*/ 1292902 w 5830553"/>
              <a:gd name="connsiteY3" fmla="*/ 5826105 h 5830471"/>
              <a:gd name="connsiteX4" fmla="*/ 26628 w 5830553"/>
              <a:gd name="connsiteY4" fmla="*/ 2506951 h 5830471"/>
              <a:gd name="connsiteX5" fmla="*/ 1043591 w 5830553"/>
              <a:gd name="connsiteY5" fmla="*/ 0 h 5830471"/>
              <a:gd name="connsiteX0" fmla="*/ 1104951 w 5891913"/>
              <a:gd name="connsiteY0" fmla="*/ 0 h 5830471"/>
              <a:gd name="connsiteX1" fmla="*/ 5884162 w 5891913"/>
              <a:gd name="connsiteY1" fmla="*/ 1777 h 5830471"/>
              <a:gd name="connsiteX2" fmla="*/ 5891913 w 5891913"/>
              <a:gd name="connsiteY2" fmla="*/ 5830471 h 5830471"/>
              <a:gd name="connsiteX3" fmla="*/ 1354262 w 5891913"/>
              <a:gd name="connsiteY3" fmla="*/ 5826105 h 5830471"/>
              <a:gd name="connsiteX4" fmla="*/ 87988 w 5891913"/>
              <a:gd name="connsiteY4" fmla="*/ 2506951 h 5830471"/>
              <a:gd name="connsiteX5" fmla="*/ 1104951 w 5891913"/>
              <a:gd name="connsiteY5" fmla="*/ 0 h 5830471"/>
              <a:gd name="connsiteX0" fmla="*/ 795815 w 5582777"/>
              <a:gd name="connsiteY0" fmla="*/ 0 h 5830471"/>
              <a:gd name="connsiteX1" fmla="*/ 5575026 w 5582777"/>
              <a:gd name="connsiteY1" fmla="*/ 1777 h 5830471"/>
              <a:gd name="connsiteX2" fmla="*/ 5582777 w 5582777"/>
              <a:gd name="connsiteY2" fmla="*/ 5830471 h 5830471"/>
              <a:gd name="connsiteX3" fmla="*/ 1045126 w 5582777"/>
              <a:gd name="connsiteY3" fmla="*/ 5826105 h 5830471"/>
              <a:gd name="connsiteX4" fmla="*/ 239778 w 5582777"/>
              <a:gd name="connsiteY4" fmla="*/ 2726439 h 5830471"/>
              <a:gd name="connsiteX5" fmla="*/ 795815 w 5582777"/>
              <a:gd name="connsiteY5" fmla="*/ 0 h 5830471"/>
              <a:gd name="connsiteX0" fmla="*/ 823831 w 5610793"/>
              <a:gd name="connsiteY0" fmla="*/ 0 h 5830471"/>
              <a:gd name="connsiteX1" fmla="*/ 5603042 w 5610793"/>
              <a:gd name="connsiteY1" fmla="*/ 1777 h 5830471"/>
              <a:gd name="connsiteX2" fmla="*/ 5610793 w 5610793"/>
              <a:gd name="connsiteY2" fmla="*/ 5830471 h 5830471"/>
              <a:gd name="connsiteX3" fmla="*/ 1073142 w 5610793"/>
              <a:gd name="connsiteY3" fmla="*/ 5826105 h 5830471"/>
              <a:gd name="connsiteX4" fmla="*/ 267794 w 5610793"/>
              <a:gd name="connsiteY4" fmla="*/ 2726439 h 5830471"/>
              <a:gd name="connsiteX5" fmla="*/ 823831 w 5610793"/>
              <a:gd name="connsiteY5" fmla="*/ 0 h 5830471"/>
              <a:gd name="connsiteX0" fmla="*/ 1067622 w 5854584"/>
              <a:gd name="connsiteY0" fmla="*/ 0 h 5830471"/>
              <a:gd name="connsiteX1" fmla="*/ 5846833 w 5854584"/>
              <a:gd name="connsiteY1" fmla="*/ 1777 h 5830471"/>
              <a:gd name="connsiteX2" fmla="*/ 5854584 w 5854584"/>
              <a:gd name="connsiteY2" fmla="*/ 5830471 h 5830471"/>
              <a:gd name="connsiteX3" fmla="*/ 1316933 w 5854584"/>
              <a:gd name="connsiteY3" fmla="*/ 5826105 h 5830471"/>
              <a:gd name="connsiteX4" fmla="*/ 138455 w 5854584"/>
              <a:gd name="connsiteY4" fmla="*/ 2726439 h 5830471"/>
              <a:gd name="connsiteX5" fmla="*/ 1067622 w 5854584"/>
              <a:gd name="connsiteY5" fmla="*/ 0 h 5830471"/>
              <a:gd name="connsiteX0" fmla="*/ 1118785 w 5905747"/>
              <a:gd name="connsiteY0" fmla="*/ 0 h 5830471"/>
              <a:gd name="connsiteX1" fmla="*/ 5897996 w 5905747"/>
              <a:gd name="connsiteY1" fmla="*/ 1777 h 5830471"/>
              <a:gd name="connsiteX2" fmla="*/ 5905747 w 5905747"/>
              <a:gd name="connsiteY2" fmla="*/ 5830471 h 5830471"/>
              <a:gd name="connsiteX3" fmla="*/ 1368096 w 5905747"/>
              <a:gd name="connsiteY3" fmla="*/ 5826105 h 5830471"/>
              <a:gd name="connsiteX4" fmla="*/ 189618 w 5905747"/>
              <a:gd name="connsiteY4" fmla="*/ 2726439 h 5830471"/>
              <a:gd name="connsiteX5" fmla="*/ 1118785 w 5905747"/>
              <a:gd name="connsiteY5" fmla="*/ 0 h 5830471"/>
              <a:gd name="connsiteX0" fmla="*/ 1110524 w 5897486"/>
              <a:gd name="connsiteY0" fmla="*/ 0 h 5830471"/>
              <a:gd name="connsiteX1" fmla="*/ 5889735 w 5897486"/>
              <a:gd name="connsiteY1" fmla="*/ 1777 h 5830471"/>
              <a:gd name="connsiteX2" fmla="*/ 5897486 w 5897486"/>
              <a:gd name="connsiteY2" fmla="*/ 5830471 h 5830471"/>
              <a:gd name="connsiteX3" fmla="*/ 1359835 w 5897486"/>
              <a:gd name="connsiteY3" fmla="*/ 5826105 h 5830471"/>
              <a:gd name="connsiteX4" fmla="*/ 192332 w 5897486"/>
              <a:gd name="connsiteY4" fmla="*/ 2847158 h 5830471"/>
              <a:gd name="connsiteX5" fmla="*/ 1110524 w 5897486"/>
              <a:gd name="connsiteY5" fmla="*/ 0 h 5830471"/>
              <a:gd name="connsiteX0" fmla="*/ 1058315 w 5845277"/>
              <a:gd name="connsiteY0" fmla="*/ 0 h 5830471"/>
              <a:gd name="connsiteX1" fmla="*/ 5837526 w 5845277"/>
              <a:gd name="connsiteY1" fmla="*/ 1777 h 5830471"/>
              <a:gd name="connsiteX2" fmla="*/ 5845277 w 5845277"/>
              <a:gd name="connsiteY2" fmla="*/ 5830471 h 5830471"/>
              <a:gd name="connsiteX3" fmla="*/ 1307626 w 5845277"/>
              <a:gd name="connsiteY3" fmla="*/ 5826105 h 5830471"/>
              <a:gd name="connsiteX4" fmla="*/ 140123 w 5845277"/>
              <a:gd name="connsiteY4" fmla="*/ 2847158 h 5830471"/>
              <a:gd name="connsiteX5" fmla="*/ 1058315 w 5845277"/>
              <a:gd name="connsiteY5" fmla="*/ 0 h 5830471"/>
              <a:gd name="connsiteX0" fmla="*/ 1111706 w 5898668"/>
              <a:gd name="connsiteY0" fmla="*/ 0 h 5830471"/>
              <a:gd name="connsiteX1" fmla="*/ 5890917 w 5898668"/>
              <a:gd name="connsiteY1" fmla="*/ 1777 h 5830471"/>
              <a:gd name="connsiteX2" fmla="*/ 5898668 w 5898668"/>
              <a:gd name="connsiteY2" fmla="*/ 5830471 h 5830471"/>
              <a:gd name="connsiteX3" fmla="*/ 1361017 w 5898668"/>
              <a:gd name="connsiteY3" fmla="*/ 5826105 h 5830471"/>
              <a:gd name="connsiteX4" fmla="*/ 193514 w 5898668"/>
              <a:gd name="connsiteY4" fmla="*/ 2847158 h 5830471"/>
              <a:gd name="connsiteX5" fmla="*/ 1111706 w 5898668"/>
              <a:gd name="connsiteY5" fmla="*/ 0 h 583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8668" h="5830471">
                <a:moveTo>
                  <a:pt x="1111706" y="0"/>
                </a:moveTo>
                <a:lnTo>
                  <a:pt x="5890917" y="1777"/>
                </a:lnTo>
                <a:cubicBezTo>
                  <a:pt x="5893501" y="1944675"/>
                  <a:pt x="5896084" y="3887573"/>
                  <a:pt x="5898668" y="5830471"/>
                </a:cubicBezTo>
                <a:lnTo>
                  <a:pt x="1361017" y="5826105"/>
                </a:lnTo>
                <a:cubicBezTo>
                  <a:pt x="884165" y="4616134"/>
                  <a:pt x="564298" y="3889508"/>
                  <a:pt x="193514" y="2847158"/>
                </a:cubicBezTo>
                <a:cubicBezTo>
                  <a:pt x="-177270" y="1804808"/>
                  <a:pt x="-88443" y="544650"/>
                  <a:pt x="1111706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720000" tIns="1332000" rIns="720000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200" b="0" i="0" kern="1200">
                <a:solidFill>
                  <a:schemeClr val="tx2"/>
                </a:solidFill>
                <a:latin typeface="Schibsted Grotesk Bold" pitchFamily="2" charset="77"/>
                <a:ea typeface="Schibsted Grotesk Bold" pitchFamily="2" charset="77"/>
                <a:cs typeface="Schibsted Grotesk Bold" pitchFamily="2" charset="77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D900"/>
              </a:solidFill>
              <a:effectLst/>
              <a:uLnTx/>
              <a:uFillTx/>
              <a:latin typeface="Schibsted Grotesk Bold" pitchFamily="2" charset="77"/>
              <a:cs typeface="Schibsted Grotesk Bold" pitchFamily="2" charset="77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tx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B166D0B9-16C3-6C22-A4EC-50773D2925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06375"/>
            <a:ext cx="2501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676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A686A-0000-D97C-2851-DD0EA733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1" y="3256383"/>
            <a:ext cx="3200400" cy="2920579"/>
          </a:xfrm>
        </p:spPr>
        <p:txBody>
          <a:bodyPr/>
          <a:lstStyle>
            <a:lvl1pPr>
              <a:defRPr sz="14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4181" y="2655354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16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F67DC82-C80E-9FA5-5DCA-081D9D5C3DF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53400" y="3256383"/>
            <a:ext cx="3203507" cy="2921520"/>
          </a:xfrm>
        </p:spPr>
        <p:txBody>
          <a:bodyPr/>
          <a:lstStyle>
            <a:lvl1pPr>
              <a:defRPr sz="14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7575235-F019-6D8C-E300-B3E9A8AE4EE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92237" y="3256383"/>
            <a:ext cx="3203507" cy="2920580"/>
          </a:xfrm>
        </p:spPr>
        <p:txBody>
          <a:bodyPr/>
          <a:lstStyle>
            <a:lvl1pPr>
              <a:defRPr sz="14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6064A0D-340E-53DC-D5D0-3608C0CBA86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95344" y="2655354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16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E9F70F-85A7-140E-A535-2AAF2160E8E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152488" y="2655354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16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CE1C32-6A70-DBF5-8A65-EB9FDC1B4B0E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EED2CB-7979-69B2-5BC4-355A2A48AC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3B2B0D-5E52-908F-2958-6081A232B0C2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AB2CDC9-2032-3AD4-8CC8-330162D56F5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94696" y="902047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20D1ED86-B327-156B-2BCA-9B2E60AB5E6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54305" y="902047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ADAAAB7F-8A92-07A2-9888-587547F3E0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613003" y="902047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80885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CE1C32-6A70-DBF5-8A65-EB9FDC1B4B0E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EED2CB-7979-69B2-5BC4-355A2A48AC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3B2B0D-5E52-908F-2958-6081A232B0C2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82D4F9CD-3196-A275-C402-E03F0A1577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56714" y="2291375"/>
            <a:ext cx="3078573" cy="3530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CD0F6261-F17E-2CC5-3020-24400BBA924A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236152" y="1783179"/>
            <a:ext cx="1715678" cy="71436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0" tIns="36000" rIns="0" bIns="0" anchor="ctr"/>
          <a:lstStyle>
            <a:lvl1pPr marL="0" indent="0" algn="ctr">
              <a:buNone/>
              <a:defRPr sz="1200">
                <a:solidFill>
                  <a:srgbClr val="191D64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CD82881F-1C60-A118-957C-F8C7AE327E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1003" y="2291375"/>
            <a:ext cx="3078573" cy="3530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5" name="Text Placeholder 32">
            <a:extLst>
              <a:ext uri="{FF2B5EF4-FFF2-40B4-BE49-F238E27FC236}">
                <a16:creationId xmlns:a16="http://schemas.microsoft.com/office/drawing/2014/main" id="{F4D31BDB-3DF7-3AB7-B9D0-D9E5FF1376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82424" y="2291375"/>
            <a:ext cx="3078573" cy="3530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285408F-EC19-4DA6-AB29-EA683DB5776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819456"/>
            <a:ext cx="105156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BDC410FB-5C84-B039-5CD4-9327E21FEE21}"/>
              </a:ext>
            </a:extLst>
          </p:cNvPr>
          <p:cNvSpPr>
            <a:spLocks noGrp="1" noChangeAspect="1"/>
          </p:cNvSpPr>
          <p:nvPr>
            <p:ph type="body" sz="quarter" idx="28"/>
          </p:nvPr>
        </p:nvSpPr>
        <p:spPr>
          <a:xfrm>
            <a:off x="1412450" y="1783179"/>
            <a:ext cx="1715678" cy="71436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0" tIns="36000" rIns="0" bIns="0" anchor="ctr"/>
          <a:lstStyle>
            <a:lvl1pPr marL="0" indent="0" algn="ctr">
              <a:buNone/>
              <a:defRPr sz="1200">
                <a:solidFill>
                  <a:srgbClr val="191D64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93EB3850-F46A-7F40-6EDF-8A505981BA52}"/>
              </a:ext>
            </a:extLst>
          </p:cNvPr>
          <p:cNvSpPr>
            <a:spLocks noGrp="1" noChangeAspect="1"/>
          </p:cNvSpPr>
          <p:nvPr>
            <p:ph type="body" sz="quarter" idx="29"/>
          </p:nvPr>
        </p:nvSpPr>
        <p:spPr>
          <a:xfrm>
            <a:off x="9059854" y="1783179"/>
            <a:ext cx="1715678" cy="71436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0" tIns="36000" rIns="0" bIns="0" anchor="ctr"/>
          <a:lstStyle>
            <a:lvl1pPr marL="0" indent="0" algn="ctr">
              <a:buNone/>
              <a:defRPr sz="1200">
                <a:solidFill>
                  <a:srgbClr val="191D64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19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4C568E1-65EC-A505-EF2D-BE9758203DDC}"/>
              </a:ext>
            </a:extLst>
          </p:cNvPr>
          <p:cNvSpPr txBox="1">
            <a:spLocks/>
          </p:cNvSpPr>
          <p:nvPr userDrawn="1"/>
        </p:nvSpPr>
        <p:spPr>
          <a:xfrm>
            <a:off x="6318386" y="937309"/>
            <a:ext cx="5873614" cy="5940429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0288" h="6210534">
                <a:moveTo>
                  <a:pt x="1682562" y="6934"/>
                </a:moveTo>
                <a:cubicBezTo>
                  <a:pt x="3142372" y="-11995"/>
                  <a:pt x="4509513" y="14468"/>
                  <a:pt x="6132539" y="8710"/>
                </a:cubicBezTo>
                <a:lnTo>
                  <a:pt x="6140288" y="6210534"/>
                </a:lnTo>
                <a:lnTo>
                  <a:pt x="1569715" y="6189707"/>
                </a:lnTo>
                <a:cubicBezTo>
                  <a:pt x="1092863" y="4979736"/>
                  <a:pt x="479069" y="3572094"/>
                  <a:pt x="116877" y="2579732"/>
                </a:cubicBezTo>
                <a:cubicBezTo>
                  <a:pt x="-245315" y="1587370"/>
                  <a:pt x="222752" y="25863"/>
                  <a:pt x="1682562" y="69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720000" tIns="1332000" rIns="720000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200" b="0" i="0" kern="1200">
                <a:solidFill>
                  <a:schemeClr val="tx2"/>
                </a:solidFill>
                <a:latin typeface="Schibsted Grotesk Bold" pitchFamily="2" charset="77"/>
                <a:ea typeface="Schibsted Grotesk Bold" pitchFamily="2" charset="77"/>
                <a:cs typeface="Schibsted Grotesk Bold" pitchFamily="2" charset="77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D900"/>
              </a:solidFill>
              <a:effectLst/>
              <a:uLnTx/>
              <a:uFillTx/>
              <a:latin typeface="Schibsted Grotesk Bold" pitchFamily="2" charset="77"/>
              <a:cs typeface="Schibsted Grotesk Bo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A7CC5-62EC-C755-E113-77487C31B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33830-4C87-211B-5652-E01C64BA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1693D-25F4-6B93-6B7D-EB3A856DCB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3B9152-B094-BD0A-EB7B-17EEA252F461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8907D14-6139-A2FB-F6A5-FD8548C5DF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F0B43E-0CA1-EA7B-E916-DA68E3BDB793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AC0526FD-276B-C626-14A7-3043D64C65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85781" y="1159091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18" name="Picture Placeholder 19">
            <a:extLst>
              <a:ext uri="{FF2B5EF4-FFF2-40B4-BE49-F238E27FC236}">
                <a16:creationId xmlns:a16="http://schemas.microsoft.com/office/drawing/2014/main" id="{73E3A124-681D-6890-F13F-2E6B5005457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85781" y="5058840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21D43A0F-149C-D4C6-F977-AD04BC09052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85780" y="3104252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A8A3128-4F97-7F3B-29AB-B925E43E7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09"/>
            <a:ext cx="5035416" cy="4644754"/>
          </a:xfrm>
        </p:spPr>
        <p:txBody>
          <a:bodyPr/>
          <a:lstStyle>
            <a:lvl1pPr>
              <a:defRPr sz="1800" b="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ea typeface="+mn-ea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E90F3AD-8458-F174-1F2E-61CB4FC0EEB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</p:spTree>
    <p:extLst>
      <p:ext uri="{BB962C8B-B14F-4D97-AF65-F5344CB8AC3E}">
        <p14:creationId xmlns:p14="http://schemas.microsoft.com/office/powerpoint/2010/main" val="2079778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8208147A-7A59-A51D-66A4-F4D9B99BCF13}"/>
              </a:ext>
            </a:extLst>
          </p:cNvPr>
          <p:cNvSpPr/>
          <p:nvPr userDrawn="1"/>
        </p:nvSpPr>
        <p:spPr>
          <a:xfrm flipH="1">
            <a:off x="4981824" y="-6393"/>
            <a:ext cx="7229029" cy="5025715"/>
          </a:xfrm>
          <a:custGeom>
            <a:avLst/>
            <a:gdLst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52229 w 7852229"/>
              <a:gd name="connsiteY2" fmla="*/ 5464629 h 5464629"/>
              <a:gd name="connsiteX3" fmla="*/ 0 w 7852229"/>
              <a:gd name="connsiteY3" fmla="*/ 5464629 h 5464629"/>
              <a:gd name="connsiteX4" fmla="*/ 0 w 7852229"/>
              <a:gd name="connsiteY4" fmla="*/ 0 h 5464629"/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44971 w 7852229"/>
              <a:gd name="connsiteY2" fmla="*/ 4034971 h 5464629"/>
              <a:gd name="connsiteX3" fmla="*/ 7852229 w 7852229"/>
              <a:gd name="connsiteY3" fmla="*/ 5464629 h 5464629"/>
              <a:gd name="connsiteX4" fmla="*/ 0 w 7852229"/>
              <a:gd name="connsiteY4" fmla="*/ 5464629 h 5464629"/>
              <a:gd name="connsiteX5" fmla="*/ 0 w 7852229"/>
              <a:gd name="connsiteY5" fmla="*/ 0 h 5464629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7844971 w 7852229"/>
              <a:gd name="connsiteY2" fmla="*/ 4034971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28458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93658"/>
              <a:gd name="connsiteX1" fmla="*/ 7859486 w 7859486"/>
              <a:gd name="connsiteY1" fmla="*/ 0 h 5493658"/>
              <a:gd name="connsiteX2" fmla="*/ 6320970 w 7859486"/>
              <a:gd name="connsiteY2" fmla="*/ 4049485 h 5493658"/>
              <a:gd name="connsiteX3" fmla="*/ 4535715 w 7859486"/>
              <a:gd name="connsiteY3" fmla="*/ 5464629 h 5493658"/>
              <a:gd name="connsiteX4" fmla="*/ 1632857 w 7859486"/>
              <a:gd name="connsiteY4" fmla="*/ 5493658 h 5493658"/>
              <a:gd name="connsiteX5" fmla="*/ 0 w 7859486"/>
              <a:gd name="connsiteY5" fmla="*/ 4782458 h 5493658"/>
              <a:gd name="connsiteX6" fmla="*/ 7257 w 7859486"/>
              <a:gd name="connsiteY6" fmla="*/ 0 h 5493658"/>
              <a:gd name="connsiteX0" fmla="*/ 7257 w 7859486"/>
              <a:gd name="connsiteY0" fmla="*/ 0 h 5464629"/>
              <a:gd name="connsiteX1" fmla="*/ 7859486 w 7859486"/>
              <a:gd name="connsiteY1" fmla="*/ 0 h 5464629"/>
              <a:gd name="connsiteX2" fmla="*/ 6320970 w 7859486"/>
              <a:gd name="connsiteY2" fmla="*/ 4049485 h 5464629"/>
              <a:gd name="connsiteX3" fmla="*/ 4535715 w 7859486"/>
              <a:gd name="connsiteY3" fmla="*/ 5464629 h 5464629"/>
              <a:gd name="connsiteX4" fmla="*/ 1516743 w 7859486"/>
              <a:gd name="connsiteY4" fmla="*/ 5457372 h 5464629"/>
              <a:gd name="connsiteX5" fmla="*/ 0 w 7859486"/>
              <a:gd name="connsiteY5" fmla="*/ 4782458 h 5464629"/>
              <a:gd name="connsiteX6" fmla="*/ 7257 w 7859486"/>
              <a:gd name="connsiteY6" fmla="*/ 0 h 54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9486" h="5464629">
                <a:moveTo>
                  <a:pt x="7257" y="0"/>
                </a:moveTo>
                <a:lnTo>
                  <a:pt x="7859486" y="0"/>
                </a:lnTo>
                <a:cubicBezTo>
                  <a:pt x="7320039" y="1446589"/>
                  <a:pt x="6816875" y="2733524"/>
                  <a:pt x="6320970" y="4049485"/>
                </a:cubicBezTo>
                <a:cubicBezTo>
                  <a:pt x="6033104" y="4765524"/>
                  <a:pt x="5396896" y="5445276"/>
                  <a:pt x="4535715" y="5464629"/>
                </a:cubicBezTo>
                <a:lnTo>
                  <a:pt x="1516743" y="5457372"/>
                </a:lnTo>
                <a:cubicBezTo>
                  <a:pt x="984552" y="5452534"/>
                  <a:pt x="488647" y="5346095"/>
                  <a:pt x="0" y="4782458"/>
                </a:cubicBezTo>
                <a:lnTo>
                  <a:pt x="725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76259F-AF3D-CBA3-3C4A-5358714487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2071" y="1325640"/>
            <a:ext cx="6488784" cy="5532361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45738 w 6103464"/>
              <a:gd name="connsiteY0" fmla="*/ 674629 h 6878229"/>
              <a:gd name="connsiteX1" fmla="*/ 6083189 w 6103464"/>
              <a:gd name="connsiteY1" fmla="*/ 0 h 6878229"/>
              <a:gd name="connsiteX2" fmla="*/ 6103464 w 6103464"/>
              <a:gd name="connsiteY2" fmla="*/ 6878229 h 6878229"/>
              <a:gd name="connsiteX3" fmla="*/ 1532891 w 6103464"/>
              <a:gd name="connsiteY3" fmla="*/ 6857402 h 6878229"/>
              <a:gd name="connsiteX4" fmla="*/ 80053 w 6103464"/>
              <a:gd name="connsiteY4" fmla="*/ 3247427 h 6878229"/>
              <a:gd name="connsiteX5" fmla="*/ 1645738 w 6103464"/>
              <a:gd name="connsiteY5" fmla="*/ 674629 h 6878229"/>
              <a:gd name="connsiteX0" fmla="*/ 2736124 w 7193850"/>
              <a:gd name="connsiteY0" fmla="*/ 674629 h 6878229"/>
              <a:gd name="connsiteX1" fmla="*/ 7173575 w 7193850"/>
              <a:gd name="connsiteY1" fmla="*/ 0 h 6878229"/>
              <a:gd name="connsiteX2" fmla="*/ 7193850 w 7193850"/>
              <a:gd name="connsiteY2" fmla="*/ 6878229 h 6878229"/>
              <a:gd name="connsiteX3" fmla="*/ 118071 w 7193850"/>
              <a:gd name="connsiteY3" fmla="*/ 6876191 h 6878229"/>
              <a:gd name="connsiteX4" fmla="*/ 1170439 w 7193850"/>
              <a:gd name="connsiteY4" fmla="*/ 3247427 h 6878229"/>
              <a:gd name="connsiteX5" fmla="*/ 2736124 w 7193850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052368 w 7075779"/>
              <a:gd name="connsiteY4" fmla="*/ 3247427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2530439 w 7075779"/>
              <a:gd name="connsiteY4" fmla="*/ 2928013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1359187 w 7075779"/>
              <a:gd name="connsiteY0" fmla="*/ 197801 h 7084070"/>
              <a:gd name="connsiteX1" fmla="*/ 7055504 w 7075779"/>
              <a:gd name="connsiteY1" fmla="*/ 205841 h 7084070"/>
              <a:gd name="connsiteX2" fmla="*/ 7075779 w 7075779"/>
              <a:gd name="connsiteY2" fmla="*/ 7084070 h 7084070"/>
              <a:gd name="connsiteX3" fmla="*/ 0 w 7075779"/>
              <a:gd name="connsiteY3" fmla="*/ 7082032 h 7084070"/>
              <a:gd name="connsiteX4" fmla="*/ 1540883 w 7075779"/>
              <a:gd name="connsiteY4" fmla="*/ 2920912 h 7084070"/>
              <a:gd name="connsiteX5" fmla="*/ 1359187 w 7075779"/>
              <a:gd name="connsiteY5" fmla="*/ 197801 h 7084070"/>
              <a:gd name="connsiteX0" fmla="*/ 1359187 w 7075779"/>
              <a:gd name="connsiteY0" fmla="*/ 11 h 6886280"/>
              <a:gd name="connsiteX1" fmla="*/ 7055504 w 7075779"/>
              <a:gd name="connsiteY1" fmla="*/ 8051 h 6886280"/>
              <a:gd name="connsiteX2" fmla="*/ 7075779 w 7075779"/>
              <a:gd name="connsiteY2" fmla="*/ 6886280 h 6886280"/>
              <a:gd name="connsiteX3" fmla="*/ 0 w 7075779"/>
              <a:gd name="connsiteY3" fmla="*/ 6884242 h 6886280"/>
              <a:gd name="connsiteX4" fmla="*/ 1540883 w 7075779"/>
              <a:gd name="connsiteY4" fmla="*/ 2723122 h 6886280"/>
              <a:gd name="connsiteX5" fmla="*/ 1359187 w 7075779"/>
              <a:gd name="connsiteY5" fmla="*/ 11 h 6886280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378044 w 7075779"/>
              <a:gd name="connsiteY4" fmla="*/ 3086366 h 6886269"/>
              <a:gd name="connsiteX5" fmla="*/ 1359187 w 7075779"/>
              <a:gd name="connsiteY5" fmla="*/ 0 h 6886269"/>
              <a:gd name="connsiteX0" fmla="*/ 2216437 w 7075779"/>
              <a:gd name="connsiteY0" fmla="*/ 512660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378044 w 7075779"/>
              <a:gd name="connsiteY4" fmla="*/ 3078326 h 6878229"/>
              <a:gd name="connsiteX5" fmla="*/ 2216437 w 7075779"/>
              <a:gd name="connsiteY5" fmla="*/ 512660 h 6878229"/>
              <a:gd name="connsiteX0" fmla="*/ 2216437 w 7075779"/>
              <a:gd name="connsiteY0" fmla="*/ 512660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378044 w 7075779"/>
              <a:gd name="connsiteY4" fmla="*/ 3078326 h 6878229"/>
              <a:gd name="connsiteX5" fmla="*/ 2216437 w 7075779"/>
              <a:gd name="connsiteY5" fmla="*/ 512660 h 6878229"/>
              <a:gd name="connsiteX0" fmla="*/ 2216437 w 7075779"/>
              <a:gd name="connsiteY0" fmla="*/ 17360 h 6382929"/>
              <a:gd name="connsiteX1" fmla="*/ 4623454 w 7075779"/>
              <a:gd name="connsiteY1" fmla="*/ 0 h 6382929"/>
              <a:gd name="connsiteX2" fmla="*/ 7075779 w 7075779"/>
              <a:gd name="connsiteY2" fmla="*/ 6382929 h 6382929"/>
              <a:gd name="connsiteX3" fmla="*/ 0 w 7075779"/>
              <a:gd name="connsiteY3" fmla="*/ 6380891 h 6382929"/>
              <a:gd name="connsiteX4" fmla="*/ 1378044 w 7075779"/>
              <a:gd name="connsiteY4" fmla="*/ 2583026 h 6382929"/>
              <a:gd name="connsiteX5" fmla="*/ 2216437 w 7075779"/>
              <a:gd name="connsiteY5" fmla="*/ 17360 h 6382929"/>
              <a:gd name="connsiteX0" fmla="*/ 2216437 w 7682069"/>
              <a:gd name="connsiteY0" fmla="*/ 17360 h 6492927"/>
              <a:gd name="connsiteX1" fmla="*/ 4623454 w 7682069"/>
              <a:gd name="connsiteY1" fmla="*/ 0 h 6492927"/>
              <a:gd name="connsiteX2" fmla="*/ 7024544 w 7682069"/>
              <a:gd name="connsiteY2" fmla="*/ 5866803 h 6492927"/>
              <a:gd name="connsiteX3" fmla="*/ 7075779 w 7682069"/>
              <a:gd name="connsiteY3" fmla="*/ 6382929 h 6492927"/>
              <a:gd name="connsiteX4" fmla="*/ 0 w 7682069"/>
              <a:gd name="connsiteY4" fmla="*/ 6380891 h 6492927"/>
              <a:gd name="connsiteX5" fmla="*/ 1378044 w 7682069"/>
              <a:gd name="connsiteY5" fmla="*/ 2583026 h 6492927"/>
              <a:gd name="connsiteX6" fmla="*/ 2216437 w 7682069"/>
              <a:gd name="connsiteY6" fmla="*/ 17360 h 6492927"/>
              <a:gd name="connsiteX0" fmla="*/ 2216437 w 7658705"/>
              <a:gd name="connsiteY0" fmla="*/ 17360 h 6435474"/>
              <a:gd name="connsiteX1" fmla="*/ 4623454 w 7658705"/>
              <a:gd name="connsiteY1" fmla="*/ 0 h 6435474"/>
              <a:gd name="connsiteX2" fmla="*/ 5151294 w 7658705"/>
              <a:gd name="connsiteY2" fmla="*/ 901103 h 6435474"/>
              <a:gd name="connsiteX3" fmla="*/ 7024544 w 7658705"/>
              <a:gd name="connsiteY3" fmla="*/ 5866803 h 6435474"/>
              <a:gd name="connsiteX4" fmla="*/ 7075779 w 7658705"/>
              <a:gd name="connsiteY4" fmla="*/ 6382929 h 6435474"/>
              <a:gd name="connsiteX5" fmla="*/ 0 w 7658705"/>
              <a:gd name="connsiteY5" fmla="*/ 6380891 h 6435474"/>
              <a:gd name="connsiteX6" fmla="*/ 1378044 w 7658705"/>
              <a:gd name="connsiteY6" fmla="*/ 2583026 h 6435474"/>
              <a:gd name="connsiteX7" fmla="*/ 2216437 w 7658705"/>
              <a:gd name="connsiteY7" fmla="*/ 17360 h 6435474"/>
              <a:gd name="connsiteX0" fmla="*/ 3384837 w 8827105"/>
              <a:gd name="connsiteY0" fmla="*/ 17360 h 6435474"/>
              <a:gd name="connsiteX1" fmla="*/ 5791854 w 8827105"/>
              <a:gd name="connsiteY1" fmla="*/ 0 h 6435474"/>
              <a:gd name="connsiteX2" fmla="*/ 6319694 w 8827105"/>
              <a:gd name="connsiteY2" fmla="*/ 901103 h 6435474"/>
              <a:gd name="connsiteX3" fmla="*/ 8192944 w 8827105"/>
              <a:gd name="connsiteY3" fmla="*/ 5866803 h 6435474"/>
              <a:gd name="connsiteX4" fmla="*/ 8244179 w 8827105"/>
              <a:gd name="connsiteY4" fmla="*/ 6382929 h 6435474"/>
              <a:gd name="connsiteX5" fmla="*/ 0 w 8827105"/>
              <a:gd name="connsiteY5" fmla="*/ 6374541 h 6435474"/>
              <a:gd name="connsiteX6" fmla="*/ 2546444 w 8827105"/>
              <a:gd name="connsiteY6" fmla="*/ 2583026 h 6435474"/>
              <a:gd name="connsiteX7" fmla="*/ 3384837 w 8827105"/>
              <a:gd name="connsiteY7" fmla="*/ 17360 h 6435474"/>
              <a:gd name="connsiteX0" fmla="*/ 3384837 w 8841176"/>
              <a:gd name="connsiteY0" fmla="*/ 17360 h 6382929"/>
              <a:gd name="connsiteX1" fmla="*/ 5791854 w 8841176"/>
              <a:gd name="connsiteY1" fmla="*/ 0 h 6382929"/>
              <a:gd name="connsiteX2" fmla="*/ 6319694 w 8841176"/>
              <a:gd name="connsiteY2" fmla="*/ 901103 h 6382929"/>
              <a:gd name="connsiteX3" fmla="*/ 8237394 w 8841176"/>
              <a:gd name="connsiteY3" fmla="*/ 3491903 h 6382929"/>
              <a:gd name="connsiteX4" fmla="*/ 8244179 w 8841176"/>
              <a:gd name="connsiteY4" fmla="*/ 6382929 h 6382929"/>
              <a:gd name="connsiteX5" fmla="*/ 0 w 8841176"/>
              <a:gd name="connsiteY5" fmla="*/ 6374541 h 6382929"/>
              <a:gd name="connsiteX6" fmla="*/ 2546444 w 8841176"/>
              <a:gd name="connsiteY6" fmla="*/ 2583026 h 6382929"/>
              <a:gd name="connsiteX7" fmla="*/ 3384837 w 8841176"/>
              <a:gd name="connsiteY7" fmla="*/ 17360 h 6382929"/>
              <a:gd name="connsiteX0" fmla="*/ 3384837 w 8841176"/>
              <a:gd name="connsiteY0" fmla="*/ 17360 h 6382929"/>
              <a:gd name="connsiteX1" fmla="*/ 5791854 w 8841176"/>
              <a:gd name="connsiteY1" fmla="*/ 0 h 6382929"/>
              <a:gd name="connsiteX2" fmla="*/ 6319694 w 8841176"/>
              <a:gd name="connsiteY2" fmla="*/ 901103 h 6382929"/>
              <a:gd name="connsiteX3" fmla="*/ 8237394 w 8841176"/>
              <a:gd name="connsiteY3" fmla="*/ 3491903 h 6382929"/>
              <a:gd name="connsiteX4" fmla="*/ 8244179 w 8841176"/>
              <a:gd name="connsiteY4" fmla="*/ 6382929 h 6382929"/>
              <a:gd name="connsiteX5" fmla="*/ 0 w 8841176"/>
              <a:gd name="connsiteY5" fmla="*/ 6374541 h 6382929"/>
              <a:gd name="connsiteX6" fmla="*/ 2546444 w 8841176"/>
              <a:gd name="connsiteY6" fmla="*/ 2583026 h 6382929"/>
              <a:gd name="connsiteX7" fmla="*/ 3384837 w 8841176"/>
              <a:gd name="connsiteY7" fmla="*/ 17360 h 6382929"/>
              <a:gd name="connsiteX0" fmla="*/ 3384837 w 8760679"/>
              <a:gd name="connsiteY0" fmla="*/ 17360 h 6382929"/>
              <a:gd name="connsiteX1" fmla="*/ 5791854 w 8760679"/>
              <a:gd name="connsiteY1" fmla="*/ 0 h 6382929"/>
              <a:gd name="connsiteX2" fmla="*/ 6319694 w 8760679"/>
              <a:gd name="connsiteY2" fmla="*/ 901103 h 6382929"/>
              <a:gd name="connsiteX3" fmla="*/ 8237394 w 8760679"/>
              <a:gd name="connsiteY3" fmla="*/ 3491903 h 6382929"/>
              <a:gd name="connsiteX4" fmla="*/ 8244179 w 8760679"/>
              <a:gd name="connsiteY4" fmla="*/ 6382929 h 6382929"/>
              <a:gd name="connsiteX5" fmla="*/ 0 w 8760679"/>
              <a:gd name="connsiteY5" fmla="*/ 6374541 h 6382929"/>
              <a:gd name="connsiteX6" fmla="*/ 2546444 w 8760679"/>
              <a:gd name="connsiteY6" fmla="*/ 2583026 h 6382929"/>
              <a:gd name="connsiteX7" fmla="*/ 3384837 w 8760679"/>
              <a:gd name="connsiteY7" fmla="*/ 17360 h 6382929"/>
              <a:gd name="connsiteX0" fmla="*/ 3384837 w 8767257"/>
              <a:gd name="connsiteY0" fmla="*/ 17360 h 6382929"/>
              <a:gd name="connsiteX1" fmla="*/ 5791854 w 8767257"/>
              <a:gd name="connsiteY1" fmla="*/ 0 h 6382929"/>
              <a:gd name="connsiteX2" fmla="*/ 6319694 w 8767257"/>
              <a:gd name="connsiteY2" fmla="*/ 901103 h 6382929"/>
              <a:gd name="connsiteX3" fmla="*/ 8262794 w 8767257"/>
              <a:gd name="connsiteY3" fmla="*/ 3530003 h 6382929"/>
              <a:gd name="connsiteX4" fmla="*/ 8244179 w 8767257"/>
              <a:gd name="connsiteY4" fmla="*/ 6382929 h 6382929"/>
              <a:gd name="connsiteX5" fmla="*/ 0 w 8767257"/>
              <a:gd name="connsiteY5" fmla="*/ 6374541 h 6382929"/>
              <a:gd name="connsiteX6" fmla="*/ 2546444 w 8767257"/>
              <a:gd name="connsiteY6" fmla="*/ 2583026 h 6382929"/>
              <a:gd name="connsiteX7" fmla="*/ 3384837 w 8767257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6319694 w 8262794"/>
              <a:gd name="connsiteY2" fmla="*/ 9011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120994 w 8262794"/>
              <a:gd name="connsiteY6" fmla="*/ 18464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120994 w 8262794"/>
              <a:gd name="connsiteY6" fmla="*/ 18464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082894 w 8262794"/>
              <a:gd name="connsiteY6" fmla="*/ 18337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082894 w 8262794"/>
              <a:gd name="connsiteY6" fmla="*/ 1833726 h 6382929"/>
              <a:gd name="connsiteX7" fmla="*/ 3384837 w 8262794"/>
              <a:gd name="connsiteY7" fmla="*/ 17360 h 638292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00344 w 8262794"/>
              <a:gd name="connsiteY6" fmla="*/ 18227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00344 w 8262794"/>
              <a:gd name="connsiteY6" fmla="*/ 1822716 h 6384619"/>
              <a:gd name="connsiteX7" fmla="*/ 3886487 w 8262794"/>
              <a:gd name="connsiteY7" fmla="*/ 0 h 6384619"/>
              <a:gd name="connsiteX0" fmla="*/ 4394383 w 8770690"/>
              <a:gd name="connsiteY0" fmla="*/ 0 h 6384619"/>
              <a:gd name="connsiteX1" fmla="*/ 6039400 w 8770690"/>
              <a:gd name="connsiteY1" fmla="*/ 1690 h 6384619"/>
              <a:gd name="connsiteX2" fmla="*/ 7691190 w 8770690"/>
              <a:gd name="connsiteY2" fmla="*/ 953593 h 6384619"/>
              <a:gd name="connsiteX3" fmla="*/ 8770690 w 8770690"/>
              <a:gd name="connsiteY3" fmla="*/ 3531693 h 6384619"/>
              <a:gd name="connsiteX4" fmla="*/ 8752075 w 8770690"/>
              <a:gd name="connsiteY4" fmla="*/ 6384619 h 6384619"/>
              <a:gd name="connsiteX5" fmla="*/ 507896 w 8770690"/>
              <a:gd name="connsiteY5" fmla="*/ 6376231 h 6384619"/>
              <a:gd name="connsiteX6" fmla="*/ 1066186 w 8770690"/>
              <a:gd name="connsiteY6" fmla="*/ 4968748 h 6384619"/>
              <a:gd name="connsiteX7" fmla="*/ 2508240 w 8770690"/>
              <a:gd name="connsiteY7" fmla="*/ 1822716 h 6384619"/>
              <a:gd name="connsiteX8" fmla="*/ 4394383 w 8770690"/>
              <a:gd name="connsiteY8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000344 w 8262794"/>
              <a:gd name="connsiteY7" fmla="*/ 1822716 h 6384619"/>
              <a:gd name="connsiteX8" fmla="*/ 3886487 w 8262794"/>
              <a:gd name="connsiteY8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000344 w 8262794"/>
              <a:gd name="connsiteY7" fmla="*/ 1822716 h 6384619"/>
              <a:gd name="connsiteX8" fmla="*/ 3886487 w 8262794"/>
              <a:gd name="connsiteY8" fmla="*/ 0 h 6384619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000344 w 8262794"/>
              <a:gd name="connsiteY7" fmla="*/ 1950144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000344 w 8262794"/>
              <a:gd name="connsiteY7" fmla="*/ 1950144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516160 w 8262794"/>
              <a:gd name="connsiteY7" fmla="*/ 3714467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516160 w 8262794"/>
              <a:gd name="connsiteY7" fmla="*/ 3587039 h 6384619"/>
              <a:gd name="connsiteX8" fmla="*/ 3694213 w 8262794"/>
              <a:gd name="connsiteY8" fmla="*/ 9886 h 6384619"/>
              <a:gd name="connsiteX9" fmla="*/ 3886487 w 8262794"/>
              <a:gd name="connsiteY9" fmla="*/ 0 h 6384619"/>
              <a:gd name="connsiteX0" fmla="*/ 3694213 w 8262794"/>
              <a:gd name="connsiteY0" fmla="*/ 306770 h 6681503"/>
              <a:gd name="connsiteX1" fmla="*/ 5531504 w 8262794"/>
              <a:gd name="connsiteY1" fmla="*/ 298574 h 6681503"/>
              <a:gd name="connsiteX2" fmla="*/ 7183294 w 8262794"/>
              <a:gd name="connsiteY2" fmla="*/ 1250477 h 6681503"/>
              <a:gd name="connsiteX3" fmla="*/ 8262794 w 8262794"/>
              <a:gd name="connsiteY3" fmla="*/ 3828577 h 6681503"/>
              <a:gd name="connsiteX4" fmla="*/ 8244179 w 8262794"/>
              <a:gd name="connsiteY4" fmla="*/ 6681503 h 6681503"/>
              <a:gd name="connsiteX5" fmla="*/ 0 w 8262794"/>
              <a:gd name="connsiteY5" fmla="*/ 6673115 h 6681503"/>
              <a:gd name="connsiteX6" fmla="*/ 558290 w 8262794"/>
              <a:gd name="connsiteY6" fmla="*/ 5265632 h 6681503"/>
              <a:gd name="connsiteX7" fmla="*/ 2516160 w 8262794"/>
              <a:gd name="connsiteY7" fmla="*/ 3883923 h 6681503"/>
              <a:gd name="connsiteX8" fmla="*/ 3694213 w 8262794"/>
              <a:gd name="connsiteY8" fmla="*/ 306770 h 6681503"/>
              <a:gd name="connsiteX0" fmla="*/ 3694213 w 8262794"/>
              <a:gd name="connsiteY0" fmla="*/ 78510 h 6453243"/>
              <a:gd name="connsiteX1" fmla="*/ 5531504 w 8262794"/>
              <a:gd name="connsiteY1" fmla="*/ 70314 h 6453243"/>
              <a:gd name="connsiteX2" fmla="*/ 7183294 w 8262794"/>
              <a:gd name="connsiteY2" fmla="*/ 1022217 h 6453243"/>
              <a:gd name="connsiteX3" fmla="*/ 8262794 w 8262794"/>
              <a:gd name="connsiteY3" fmla="*/ 3600317 h 6453243"/>
              <a:gd name="connsiteX4" fmla="*/ 8244179 w 8262794"/>
              <a:gd name="connsiteY4" fmla="*/ 6453243 h 6453243"/>
              <a:gd name="connsiteX5" fmla="*/ 0 w 8262794"/>
              <a:gd name="connsiteY5" fmla="*/ 6444855 h 6453243"/>
              <a:gd name="connsiteX6" fmla="*/ 558290 w 8262794"/>
              <a:gd name="connsiteY6" fmla="*/ 5037372 h 6453243"/>
              <a:gd name="connsiteX7" fmla="*/ 2516160 w 8262794"/>
              <a:gd name="connsiteY7" fmla="*/ 3655663 h 6453243"/>
              <a:gd name="connsiteX8" fmla="*/ 3694213 w 8262794"/>
              <a:gd name="connsiteY8" fmla="*/ 78510 h 6453243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516160 w 8262794"/>
              <a:gd name="connsiteY7" fmla="*/ 3587932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2381228 w 8262794"/>
              <a:gd name="connsiteY0" fmla="*/ 1133627 h 6382945"/>
              <a:gd name="connsiteX1" fmla="*/ 5531504 w 8262794"/>
              <a:gd name="connsiteY1" fmla="*/ 16 h 6382945"/>
              <a:gd name="connsiteX2" fmla="*/ 7183294 w 8262794"/>
              <a:gd name="connsiteY2" fmla="*/ 951919 h 6382945"/>
              <a:gd name="connsiteX3" fmla="*/ 8262794 w 8262794"/>
              <a:gd name="connsiteY3" fmla="*/ 3530019 h 6382945"/>
              <a:gd name="connsiteX4" fmla="*/ 8244179 w 8262794"/>
              <a:gd name="connsiteY4" fmla="*/ 6382945 h 6382945"/>
              <a:gd name="connsiteX5" fmla="*/ 0 w 8262794"/>
              <a:gd name="connsiteY5" fmla="*/ 6374557 h 6382945"/>
              <a:gd name="connsiteX6" fmla="*/ 558290 w 8262794"/>
              <a:gd name="connsiteY6" fmla="*/ 4967074 h 6382945"/>
              <a:gd name="connsiteX7" fmla="*/ 2352037 w 8262794"/>
              <a:gd name="connsiteY7" fmla="*/ 3526750 h 6382945"/>
              <a:gd name="connsiteX8" fmla="*/ 2381228 w 8262794"/>
              <a:gd name="connsiteY8" fmla="*/ 1133627 h 6382945"/>
              <a:gd name="connsiteX0" fmla="*/ 2381228 w 8262794"/>
              <a:gd name="connsiteY0" fmla="*/ 1625991 h 6875309"/>
              <a:gd name="connsiteX1" fmla="*/ 4552627 w 8262794"/>
              <a:gd name="connsiteY1" fmla="*/ 11 h 6875309"/>
              <a:gd name="connsiteX2" fmla="*/ 7183294 w 8262794"/>
              <a:gd name="connsiteY2" fmla="*/ 1444283 h 6875309"/>
              <a:gd name="connsiteX3" fmla="*/ 8262794 w 8262794"/>
              <a:gd name="connsiteY3" fmla="*/ 4022383 h 6875309"/>
              <a:gd name="connsiteX4" fmla="*/ 8244179 w 8262794"/>
              <a:gd name="connsiteY4" fmla="*/ 6875309 h 6875309"/>
              <a:gd name="connsiteX5" fmla="*/ 0 w 8262794"/>
              <a:gd name="connsiteY5" fmla="*/ 6866921 h 6875309"/>
              <a:gd name="connsiteX6" fmla="*/ 558290 w 8262794"/>
              <a:gd name="connsiteY6" fmla="*/ 5459438 h 6875309"/>
              <a:gd name="connsiteX7" fmla="*/ 2352037 w 8262794"/>
              <a:gd name="connsiteY7" fmla="*/ 4019114 h 6875309"/>
              <a:gd name="connsiteX8" fmla="*/ 2381228 w 8262794"/>
              <a:gd name="connsiteY8" fmla="*/ 1625991 h 6875309"/>
              <a:gd name="connsiteX0" fmla="*/ 2381228 w 8338129"/>
              <a:gd name="connsiteY0" fmla="*/ 2019778 h 7269096"/>
              <a:gd name="connsiteX1" fmla="*/ 4552627 w 8338129"/>
              <a:gd name="connsiteY1" fmla="*/ 393798 h 7269096"/>
              <a:gd name="connsiteX2" fmla="*/ 8214924 w 8338129"/>
              <a:gd name="connsiteY2" fmla="*/ 437163 h 7269096"/>
              <a:gd name="connsiteX3" fmla="*/ 8262794 w 8338129"/>
              <a:gd name="connsiteY3" fmla="*/ 4416170 h 7269096"/>
              <a:gd name="connsiteX4" fmla="*/ 8244179 w 8338129"/>
              <a:gd name="connsiteY4" fmla="*/ 7269096 h 7269096"/>
              <a:gd name="connsiteX5" fmla="*/ 0 w 8338129"/>
              <a:gd name="connsiteY5" fmla="*/ 7260708 h 7269096"/>
              <a:gd name="connsiteX6" fmla="*/ 558290 w 8338129"/>
              <a:gd name="connsiteY6" fmla="*/ 5853225 h 7269096"/>
              <a:gd name="connsiteX7" fmla="*/ 2352037 w 8338129"/>
              <a:gd name="connsiteY7" fmla="*/ 4412901 h 7269096"/>
              <a:gd name="connsiteX8" fmla="*/ 2381228 w 8338129"/>
              <a:gd name="connsiteY8" fmla="*/ 2019778 h 7269096"/>
              <a:gd name="connsiteX0" fmla="*/ 2381228 w 8262794"/>
              <a:gd name="connsiteY0" fmla="*/ 1625992 h 6875310"/>
              <a:gd name="connsiteX1" fmla="*/ 4552627 w 8262794"/>
              <a:gd name="connsiteY1" fmla="*/ 12 h 6875310"/>
              <a:gd name="connsiteX2" fmla="*/ 7640493 w 8262794"/>
              <a:gd name="connsiteY2" fmla="*/ 1327054 h 6875310"/>
              <a:gd name="connsiteX3" fmla="*/ 8262794 w 8262794"/>
              <a:gd name="connsiteY3" fmla="*/ 4022384 h 6875310"/>
              <a:gd name="connsiteX4" fmla="*/ 8244179 w 8262794"/>
              <a:gd name="connsiteY4" fmla="*/ 6875310 h 6875310"/>
              <a:gd name="connsiteX5" fmla="*/ 0 w 8262794"/>
              <a:gd name="connsiteY5" fmla="*/ 6866922 h 6875310"/>
              <a:gd name="connsiteX6" fmla="*/ 558290 w 8262794"/>
              <a:gd name="connsiteY6" fmla="*/ 5459439 h 6875310"/>
              <a:gd name="connsiteX7" fmla="*/ 2352037 w 8262794"/>
              <a:gd name="connsiteY7" fmla="*/ 4019115 h 6875310"/>
              <a:gd name="connsiteX8" fmla="*/ 2381228 w 8262794"/>
              <a:gd name="connsiteY8" fmla="*/ 1625992 h 6875310"/>
              <a:gd name="connsiteX0" fmla="*/ 2381228 w 8262794"/>
              <a:gd name="connsiteY0" fmla="*/ 1625992 h 6875310"/>
              <a:gd name="connsiteX1" fmla="*/ 4552627 w 8262794"/>
              <a:gd name="connsiteY1" fmla="*/ 12 h 6875310"/>
              <a:gd name="connsiteX2" fmla="*/ 8262794 w 8262794"/>
              <a:gd name="connsiteY2" fmla="*/ 4022384 h 6875310"/>
              <a:gd name="connsiteX3" fmla="*/ 8244179 w 8262794"/>
              <a:gd name="connsiteY3" fmla="*/ 6875310 h 6875310"/>
              <a:gd name="connsiteX4" fmla="*/ 0 w 8262794"/>
              <a:gd name="connsiteY4" fmla="*/ 6866922 h 6875310"/>
              <a:gd name="connsiteX5" fmla="*/ 558290 w 8262794"/>
              <a:gd name="connsiteY5" fmla="*/ 5459439 h 6875310"/>
              <a:gd name="connsiteX6" fmla="*/ 2352037 w 8262794"/>
              <a:gd name="connsiteY6" fmla="*/ 4019115 h 6875310"/>
              <a:gd name="connsiteX7" fmla="*/ 2381228 w 8262794"/>
              <a:gd name="connsiteY7" fmla="*/ 1625992 h 6875310"/>
              <a:gd name="connsiteX0" fmla="*/ 2381228 w 8245412"/>
              <a:gd name="connsiteY0" fmla="*/ 2042061 h 7291379"/>
              <a:gd name="connsiteX1" fmla="*/ 4552627 w 8245412"/>
              <a:gd name="connsiteY1" fmla="*/ 416081 h 7291379"/>
              <a:gd name="connsiteX2" fmla="*/ 8221764 w 8245412"/>
              <a:gd name="connsiteY2" fmla="*/ 435022 h 7291379"/>
              <a:gd name="connsiteX3" fmla="*/ 8244179 w 8245412"/>
              <a:gd name="connsiteY3" fmla="*/ 7291379 h 7291379"/>
              <a:gd name="connsiteX4" fmla="*/ 0 w 8245412"/>
              <a:gd name="connsiteY4" fmla="*/ 7282991 h 7291379"/>
              <a:gd name="connsiteX5" fmla="*/ 558290 w 8245412"/>
              <a:gd name="connsiteY5" fmla="*/ 5875508 h 7291379"/>
              <a:gd name="connsiteX6" fmla="*/ 2352037 w 8245412"/>
              <a:gd name="connsiteY6" fmla="*/ 4435184 h 7291379"/>
              <a:gd name="connsiteX7" fmla="*/ 2381228 w 8245412"/>
              <a:gd name="connsiteY7" fmla="*/ 2042061 h 7291379"/>
              <a:gd name="connsiteX0" fmla="*/ 2381228 w 8245412"/>
              <a:gd name="connsiteY0" fmla="*/ 1625992 h 6875310"/>
              <a:gd name="connsiteX1" fmla="*/ 4552627 w 8245412"/>
              <a:gd name="connsiteY1" fmla="*/ 12 h 6875310"/>
              <a:gd name="connsiteX2" fmla="*/ 8221764 w 8245412"/>
              <a:gd name="connsiteY2" fmla="*/ 18953 h 6875310"/>
              <a:gd name="connsiteX3" fmla="*/ 8244179 w 8245412"/>
              <a:gd name="connsiteY3" fmla="*/ 6875310 h 6875310"/>
              <a:gd name="connsiteX4" fmla="*/ 0 w 8245412"/>
              <a:gd name="connsiteY4" fmla="*/ 6866922 h 6875310"/>
              <a:gd name="connsiteX5" fmla="*/ 558290 w 8245412"/>
              <a:gd name="connsiteY5" fmla="*/ 5459439 h 6875310"/>
              <a:gd name="connsiteX6" fmla="*/ 2352037 w 8245412"/>
              <a:gd name="connsiteY6" fmla="*/ 4019115 h 6875310"/>
              <a:gd name="connsiteX7" fmla="*/ 2381228 w 8245412"/>
              <a:gd name="connsiteY7" fmla="*/ 1625992 h 6875310"/>
              <a:gd name="connsiteX0" fmla="*/ 2381228 w 8245412"/>
              <a:gd name="connsiteY0" fmla="*/ 1625992 h 6875310"/>
              <a:gd name="connsiteX1" fmla="*/ 4552627 w 8245412"/>
              <a:gd name="connsiteY1" fmla="*/ 12 h 6875310"/>
              <a:gd name="connsiteX2" fmla="*/ 8221764 w 8245412"/>
              <a:gd name="connsiteY2" fmla="*/ 18953 h 6875310"/>
              <a:gd name="connsiteX3" fmla="*/ 8244179 w 8245412"/>
              <a:gd name="connsiteY3" fmla="*/ 6875310 h 6875310"/>
              <a:gd name="connsiteX4" fmla="*/ 0 w 8245412"/>
              <a:gd name="connsiteY4" fmla="*/ 6866922 h 6875310"/>
              <a:gd name="connsiteX5" fmla="*/ 558290 w 8245412"/>
              <a:gd name="connsiteY5" fmla="*/ 5459439 h 6875310"/>
              <a:gd name="connsiteX6" fmla="*/ 2352037 w 8245412"/>
              <a:gd name="connsiteY6" fmla="*/ 4019115 h 6875310"/>
              <a:gd name="connsiteX7" fmla="*/ 2381228 w 8245412"/>
              <a:gd name="connsiteY7" fmla="*/ 1625992 h 6875310"/>
              <a:gd name="connsiteX0" fmla="*/ 2381228 w 8245412"/>
              <a:gd name="connsiteY0" fmla="*/ 1625992 h 6875310"/>
              <a:gd name="connsiteX1" fmla="*/ 4552627 w 8245412"/>
              <a:gd name="connsiteY1" fmla="*/ 12 h 6875310"/>
              <a:gd name="connsiteX2" fmla="*/ 8221764 w 8245412"/>
              <a:gd name="connsiteY2" fmla="*/ 18953 h 6875310"/>
              <a:gd name="connsiteX3" fmla="*/ 8244179 w 8245412"/>
              <a:gd name="connsiteY3" fmla="*/ 6875310 h 6875310"/>
              <a:gd name="connsiteX4" fmla="*/ 0 w 8245412"/>
              <a:gd name="connsiteY4" fmla="*/ 6866922 h 6875310"/>
              <a:gd name="connsiteX5" fmla="*/ 558290 w 8245412"/>
              <a:gd name="connsiteY5" fmla="*/ 5459439 h 6875310"/>
              <a:gd name="connsiteX6" fmla="*/ 2352037 w 8245412"/>
              <a:gd name="connsiteY6" fmla="*/ 4019115 h 6875310"/>
              <a:gd name="connsiteX7" fmla="*/ 2381228 w 8245412"/>
              <a:gd name="connsiteY7" fmla="*/ 1625992 h 6875310"/>
              <a:gd name="connsiteX0" fmla="*/ 2381228 w 8245412"/>
              <a:gd name="connsiteY0" fmla="*/ 1626209 h 6875527"/>
              <a:gd name="connsiteX1" fmla="*/ 4552627 w 8245412"/>
              <a:gd name="connsiteY1" fmla="*/ 229 h 6875527"/>
              <a:gd name="connsiteX2" fmla="*/ 8221764 w 8245412"/>
              <a:gd name="connsiteY2" fmla="*/ 19170 h 6875527"/>
              <a:gd name="connsiteX3" fmla="*/ 8244179 w 8245412"/>
              <a:gd name="connsiteY3" fmla="*/ 6875527 h 6875527"/>
              <a:gd name="connsiteX4" fmla="*/ 0 w 8245412"/>
              <a:gd name="connsiteY4" fmla="*/ 6867139 h 6875527"/>
              <a:gd name="connsiteX5" fmla="*/ 558290 w 8245412"/>
              <a:gd name="connsiteY5" fmla="*/ 5459656 h 6875527"/>
              <a:gd name="connsiteX6" fmla="*/ 2352037 w 8245412"/>
              <a:gd name="connsiteY6" fmla="*/ 4019332 h 6875527"/>
              <a:gd name="connsiteX7" fmla="*/ 2381228 w 8245412"/>
              <a:gd name="connsiteY7" fmla="*/ 1626209 h 6875527"/>
              <a:gd name="connsiteX0" fmla="*/ 2352037 w 8245412"/>
              <a:gd name="connsiteY0" fmla="*/ 4019103 h 6875298"/>
              <a:gd name="connsiteX1" fmla="*/ 4552627 w 8245412"/>
              <a:gd name="connsiteY1" fmla="*/ 0 h 6875298"/>
              <a:gd name="connsiteX2" fmla="*/ 8221764 w 8245412"/>
              <a:gd name="connsiteY2" fmla="*/ 18941 h 6875298"/>
              <a:gd name="connsiteX3" fmla="*/ 8244179 w 8245412"/>
              <a:gd name="connsiteY3" fmla="*/ 6875298 h 6875298"/>
              <a:gd name="connsiteX4" fmla="*/ 0 w 8245412"/>
              <a:gd name="connsiteY4" fmla="*/ 6866910 h 6875298"/>
              <a:gd name="connsiteX5" fmla="*/ 558290 w 8245412"/>
              <a:gd name="connsiteY5" fmla="*/ 5459427 h 6875298"/>
              <a:gd name="connsiteX6" fmla="*/ 2352037 w 8245412"/>
              <a:gd name="connsiteY6" fmla="*/ 4019103 h 6875298"/>
              <a:gd name="connsiteX0" fmla="*/ 558290 w 8245412"/>
              <a:gd name="connsiteY0" fmla="*/ 5459427 h 6875298"/>
              <a:gd name="connsiteX1" fmla="*/ 4552627 w 8245412"/>
              <a:gd name="connsiteY1" fmla="*/ 0 h 6875298"/>
              <a:gd name="connsiteX2" fmla="*/ 8221764 w 8245412"/>
              <a:gd name="connsiteY2" fmla="*/ 18941 h 6875298"/>
              <a:gd name="connsiteX3" fmla="*/ 8244179 w 8245412"/>
              <a:gd name="connsiteY3" fmla="*/ 6875298 h 6875298"/>
              <a:gd name="connsiteX4" fmla="*/ 0 w 8245412"/>
              <a:gd name="connsiteY4" fmla="*/ 6866910 h 6875298"/>
              <a:gd name="connsiteX5" fmla="*/ 558290 w 8245412"/>
              <a:gd name="connsiteY5" fmla="*/ 5459427 h 6875298"/>
              <a:gd name="connsiteX0" fmla="*/ 65530 w 7752652"/>
              <a:gd name="connsiteY0" fmla="*/ 5459427 h 6875298"/>
              <a:gd name="connsiteX1" fmla="*/ 4059867 w 7752652"/>
              <a:gd name="connsiteY1" fmla="*/ 0 h 6875298"/>
              <a:gd name="connsiteX2" fmla="*/ 7729004 w 7752652"/>
              <a:gd name="connsiteY2" fmla="*/ 18941 h 6875298"/>
              <a:gd name="connsiteX3" fmla="*/ 7751419 w 7752652"/>
              <a:gd name="connsiteY3" fmla="*/ 6875298 h 6875298"/>
              <a:gd name="connsiteX4" fmla="*/ 409917 w 7752652"/>
              <a:gd name="connsiteY4" fmla="*/ 6861048 h 6875298"/>
              <a:gd name="connsiteX5" fmla="*/ 65530 w 7752652"/>
              <a:gd name="connsiteY5" fmla="*/ 5459427 h 6875298"/>
              <a:gd name="connsiteX0" fmla="*/ 370721 w 8057843"/>
              <a:gd name="connsiteY0" fmla="*/ 5459427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370721 w 8057843"/>
              <a:gd name="connsiteY5" fmla="*/ 5459427 h 6875298"/>
              <a:gd name="connsiteX0" fmla="*/ 2228829 w 8057843"/>
              <a:gd name="connsiteY0" fmla="*/ 1549781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228829 w 8057843"/>
              <a:gd name="connsiteY5" fmla="*/ 1549781 h 6875298"/>
              <a:gd name="connsiteX0" fmla="*/ 2058845 w 8057843"/>
              <a:gd name="connsiteY0" fmla="*/ 1866304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058845 w 8057843"/>
              <a:gd name="connsiteY5" fmla="*/ 1866304 h 6875298"/>
              <a:gd name="connsiteX0" fmla="*/ 2058845 w 8057843"/>
              <a:gd name="connsiteY0" fmla="*/ 1866304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058845 w 8057843"/>
              <a:gd name="connsiteY5" fmla="*/ 1866304 h 6875298"/>
              <a:gd name="connsiteX0" fmla="*/ 2058845 w 8057843"/>
              <a:gd name="connsiteY0" fmla="*/ 1866304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058845 w 8057843"/>
              <a:gd name="connsiteY5" fmla="*/ 1866304 h 6875298"/>
              <a:gd name="connsiteX0" fmla="*/ 2058845 w 8057843"/>
              <a:gd name="connsiteY0" fmla="*/ 1866310 h 6875304"/>
              <a:gd name="connsiteX1" fmla="*/ 4365058 w 8057843"/>
              <a:gd name="connsiteY1" fmla="*/ 6 h 6875304"/>
              <a:gd name="connsiteX2" fmla="*/ 8034195 w 8057843"/>
              <a:gd name="connsiteY2" fmla="*/ 18947 h 6875304"/>
              <a:gd name="connsiteX3" fmla="*/ 8056610 w 8057843"/>
              <a:gd name="connsiteY3" fmla="*/ 6875304 h 6875304"/>
              <a:gd name="connsiteX4" fmla="*/ 0 w 8057843"/>
              <a:gd name="connsiteY4" fmla="*/ 6866915 h 6875304"/>
              <a:gd name="connsiteX5" fmla="*/ 2058845 w 8057843"/>
              <a:gd name="connsiteY5" fmla="*/ 1866310 h 6875304"/>
              <a:gd name="connsiteX0" fmla="*/ 2058845 w 8057843"/>
              <a:gd name="connsiteY0" fmla="*/ 1866310 h 6875304"/>
              <a:gd name="connsiteX1" fmla="*/ 4775366 w 8057843"/>
              <a:gd name="connsiteY1" fmla="*/ 6 h 6875304"/>
              <a:gd name="connsiteX2" fmla="*/ 8034195 w 8057843"/>
              <a:gd name="connsiteY2" fmla="*/ 18947 h 6875304"/>
              <a:gd name="connsiteX3" fmla="*/ 8056610 w 8057843"/>
              <a:gd name="connsiteY3" fmla="*/ 6875304 h 6875304"/>
              <a:gd name="connsiteX4" fmla="*/ 0 w 8057843"/>
              <a:gd name="connsiteY4" fmla="*/ 6866915 h 6875304"/>
              <a:gd name="connsiteX5" fmla="*/ 2058845 w 8057843"/>
              <a:gd name="connsiteY5" fmla="*/ 1866310 h 6875304"/>
              <a:gd name="connsiteX0" fmla="*/ 2058845 w 8057843"/>
              <a:gd name="connsiteY0" fmla="*/ 1866310 h 6875304"/>
              <a:gd name="connsiteX1" fmla="*/ 4687443 w 8057843"/>
              <a:gd name="connsiteY1" fmla="*/ 6 h 6875304"/>
              <a:gd name="connsiteX2" fmla="*/ 8034195 w 8057843"/>
              <a:gd name="connsiteY2" fmla="*/ 18947 h 6875304"/>
              <a:gd name="connsiteX3" fmla="*/ 8056610 w 8057843"/>
              <a:gd name="connsiteY3" fmla="*/ 6875304 h 6875304"/>
              <a:gd name="connsiteX4" fmla="*/ 0 w 8057843"/>
              <a:gd name="connsiteY4" fmla="*/ 6866915 h 6875304"/>
              <a:gd name="connsiteX5" fmla="*/ 2058845 w 8057843"/>
              <a:gd name="connsiteY5" fmla="*/ 1866310 h 6875304"/>
              <a:gd name="connsiteX0" fmla="*/ 2058845 w 8057843"/>
              <a:gd name="connsiteY0" fmla="*/ 1860450 h 6869444"/>
              <a:gd name="connsiteX1" fmla="*/ 4599520 w 8057843"/>
              <a:gd name="connsiteY1" fmla="*/ 7 h 6869444"/>
              <a:gd name="connsiteX2" fmla="*/ 8034195 w 8057843"/>
              <a:gd name="connsiteY2" fmla="*/ 13087 h 6869444"/>
              <a:gd name="connsiteX3" fmla="*/ 8056610 w 8057843"/>
              <a:gd name="connsiteY3" fmla="*/ 6869444 h 6869444"/>
              <a:gd name="connsiteX4" fmla="*/ 0 w 8057843"/>
              <a:gd name="connsiteY4" fmla="*/ 6861055 h 6869444"/>
              <a:gd name="connsiteX5" fmla="*/ 2058845 w 8057843"/>
              <a:gd name="connsiteY5" fmla="*/ 1860450 h 6869444"/>
              <a:gd name="connsiteX0" fmla="*/ 2058845 w 8057843"/>
              <a:gd name="connsiteY0" fmla="*/ 1861151 h 6870145"/>
              <a:gd name="connsiteX1" fmla="*/ 4599520 w 8057843"/>
              <a:gd name="connsiteY1" fmla="*/ 708 h 6870145"/>
              <a:gd name="connsiteX2" fmla="*/ 8034195 w 8057843"/>
              <a:gd name="connsiteY2" fmla="*/ 13788 h 6870145"/>
              <a:gd name="connsiteX3" fmla="*/ 8056610 w 8057843"/>
              <a:gd name="connsiteY3" fmla="*/ 6870145 h 6870145"/>
              <a:gd name="connsiteX4" fmla="*/ 0 w 8057843"/>
              <a:gd name="connsiteY4" fmla="*/ 6861756 h 6870145"/>
              <a:gd name="connsiteX5" fmla="*/ 2058845 w 8057843"/>
              <a:gd name="connsiteY5" fmla="*/ 1861151 h 687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57843" h="6870145">
                <a:moveTo>
                  <a:pt x="2058845" y="1861151"/>
                </a:moveTo>
                <a:cubicBezTo>
                  <a:pt x="2741416" y="353250"/>
                  <a:pt x="3474675" y="-18667"/>
                  <a:pt x="4599520" y="708"/>
                </a:cubicBezTo>
                <a:lnTo>
                  <a:pt x="8034195" y="13788"/>
                </a:lnTo>
                <a:cubicBezTo>
                  <a:pt x="8024742" y="978226"/>
                  <a:pt x="8065317" y="6168514"/>
                  <a:pt x="8056610" y="6870145"/>
                </a:cubicBezTo>
                <a:lnTo>
                  <a:pt x="0" y="6861756"/>
                </a:lnTo>
                <a:cubicBezTo>
                  <a:pt x="184403" y="6373732"/>
                  <a:pt x="1707870" y="2678685"/>
                  <a:pt x="2058845" y="1861151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lIns="234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/>
                </a:solidFill>
                <a:latin typeface="Schibsted Grotesk Bold" pitchFamily="2" charset="77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6FE7AB-CFBE-39A6-A332-CD36E3A37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765F2-44B3-0048-9322-6338B7E75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F7542-F15E-D9FD-C004-36E6DE9D3969}"/>
              </a:ext>
            </a:extLst>
          </p:cNvPr>
          <p:cNvSpPr/>
          <p:nvPr userDrawn="1"/>
        </p:nvSpPr>
        <p:spPr>
          <a:xfrm rot="10800000" flipH="1" flipV="1">
            <a:off x="-1" y="-4307"/>
            <a:ext cx="4531965" cy="1625717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45B87-0C75-83E9-7D08-FC7E242E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00" y="444465"/>
            <a:ext cx="3489926" cy="6810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2721B5-FBC4-52D9-4FCB-97982676E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639" y="1850714"/>
            <a:ext cx="5267309" cy="4041039"/>
          </a:xfrm>
        </p:spPr>
        <p:txBody>
          <a:bodyPr/>
          <a:lstStyle>
            <a:lvl1pPr>
              <a:defRPr sz="2000" b="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ea typeface="+mn-ea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93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E2F15-9886-E490-D281-D8958469BB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613" y="1527175"/>
            <a:ext cx="10515600" cy="4651375"/>
          </a:xfrm>
        </p:spPr>
        <p:txBody>
          <a:bodyPr/>
          <a:lstStyle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4400" y="6292800"/>
            <a:ext cx="5517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814026-9D66-433A-8979-C2D7694BCAD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105156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8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2D7FB3-7B00-0F04-883F-0EA5497DBDF3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934F59E-0553-927B-4AFB-7324F65CD1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0B2AE1A-627F-3503-5412-FB1053164667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434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C6783E-E6C8-5609-E60B-7680BB9B11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6613" y="1531938"/>
            <a:ext cx="5035550" cy="4645025"/>
          </a:xfrm>
          <a:prstGeom prst="roundRect">
            <a:avLst>
              <a:gd name="adj" fmla="val 2055"/>
            </a:avLst>
          </a:prstGeom>
        </p:spPr>
        <p:txBody>
          <a:bodyPr/>
          <a:lstStyle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814026-9D66-433A-8979-C2D7694BCAD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7D5CFEA-ED43-9A0D-8EEE-100093288D7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37797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26751F-1800-E5B8-7BE5-64F4CA673845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C9781F6-F189-3631-908B-F506778CA7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EEBADD-7188-AD68-E229-384FBDF96CD5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3C894B2-0977-371D-5891-8DCFD6A40DD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18250" y="1531938"/>
            <a:ext cx="5035550" cy="4645025"/>
          </a:xfrm>
        </p:spPr>
        <p:txBody>
          <a:bodyPr/>
          <a:lstStyle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458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A686A-0000-D97C-2851-DD0EA733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09"/>
            <a:ext cx="3200400" cy="4644754"/>
          </a:xfrm>
        </p:spPr>
        <p:txBody>
          <a:bodyPr/>
          <a:lstStyle>
            <a:lvl1pPr>
              <a:defRPr sz="16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814026-9D66-433A-8979-C2D7694BCAD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7575235-F019-6D8C-E300-B3E9A8AE4EE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92237" y="1532209"/>
            <a:ext cx="3203507" cy="4644754"/>
          </a:xfrm>
        </p:spPr>
        <p:txBody>
          <a:bodyPr/>
          <a:lstStyle>
            <a:lvl1pPr>
              <a:defRPr sz="16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6064A0D-340E-53DC-D5D0-3608C0CBA86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92237" y="979715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E9F70F-85A7-140E-A535-2AAF2160E8E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148283" y="979715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2C0F9B-55FA-980E-CFB2-D50014A6570E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936CC42-D356-43BF-9A2D-68E2909D02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B619FC-8734-D138-CF69-C6F2D7B9DBE7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CFEE22-B3C1-B461-EC81-9E349235671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145176" y="1546898"/>
            <a:ext cx="3203507" cy="4644754"/>
          </a:xfrm>
        </p:spPr>
        <p:txBody>
          <a:bodyPr/>
          <a:lstStyle>
            <a:lvl1pPr>
              <a:defRPr sz="16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284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F3618D-C7CA-4FD7-F81D-995436B673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84400" y="6292800"/>
            <a:ext cx="551791" cy="365125"/>
          </a:xfrm>
        </p:spPr>
        <p:txBody>
          <a:bodyPr vert="horz" lIns="91440" tIns="45720" rIns="91440" bIns="45720" rtlCol="0" anchor="ctr"/>
          <a:lstStyle>
            <a:lvl1pPr>
              <a:defRPr lang="en-US" b="1" i="0" smtClean="0">
                <a:solidFill>
                  <a:schemeClr val="bg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>
              <a:defRPr/>
            </a:pPr>
            <a:fld id="{7B64B941-4F95-CD49-8C5B-59AD920AF5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30535C-DFDA-BE99-D424-405B305B6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98341B9-EBD3-2726-A182-FFE97597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09"/>
            <a:ext cx="5035416" cy="4644754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ea typeface="+mn-ea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C7C4C26-0ADB-36ED-F454-544AFB1077C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653D73DB-230B-DC38-D40C-033FA177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280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444B20-0B44-00BC-A98A-A9E114B30716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05CF2EF-360D-81F0-6627-D11620F376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C3FAF3A-E163-DC4F-E138-C787D9E71CDF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F23A79-6799-99D1-7CD7-D6D56EC206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3575" y="808609"/>
            <a:ext cx="6001559" cy="6070218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0288" h="6210534">
                <a:moveTo>
                  <a:pt x="1682562" y="6934"/>
                </a:moveTo>
                <a:cubicBezTo>
                  <a:pt x="3142372" y="-11995"/>
                  <a:pt x="4509513" y="14468"/>
                  <a:pt x="6132539" y="8710"/>
                </a:cubicBezTo>
                <a:lnTo>
                  <a:pt x="6140288" y="6210534"/>
                </a:lnTo>
                <a:lnTo>
                  <a:pt x="1569715" y="6189707"/>
                </a:lnTo>
                <a:cubicBezTo>
                  <a:pt x="1092863" y="4979736"/>
                  <a:pt x="479069" y="3572094"/>
                  <a:pt x="116877" y="2579732"/>
                </a:cubicBezTo>
                <a:cubicBezTo>
                  <a:pt x="-245315" y="1587370"/>
                  <a:pt x="222752" y="25863"/>
                  <a:pt x="1682562" y="6934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lIns="72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6622521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A686A-0000-D97C-2851-DD0EA733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1" y="3256383"/>
            <a:ext cx="3200400" cy="2920579"/>
          </a:xfrm>
        </p:spPr>
        <p:txBody>
          <a:bodyPr/>
          <a:lstStyle>
            <a:lvl1pPr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814026-9D66-433A-8979-C2D7694BCAD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4181" y="2655354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1600" b="0">
                <a:solidFill>
                  <a:schemeClr val="bg1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F67DC82-C80E-9FA5-5DCA-081D9D5C3DF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53400" y="3256383"/>
            <a:ext cx="3203507" cy="2921520"/>
          </a:xfrm>
        </p:spPr>
        <p:txBody>
          <a:bodyPr/>
          <a:lstStyle>
            <a:lvl1pPr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7575235-F019-6D8C-E300-B3E9A8AE4EE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92237" y="3256383"/>
            <a:ext cx="3203507" cy="2920580"/>
          </a:xfrm>
        </p:spPr>
        <p:txBody>
          <a:bodyPr/>
          <a:lstStyle>
            <a:lvl1pPr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6064A0D-340E-53DC-D5D0-3608C0CBA86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95344" y="2655354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1600" b="0">
                <a:solidFill>
                  <a:schemeClr val="bg1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E9F70F-85A7-140E-A535-2AAF2160E8E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152488" y="2655354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1600" b="0">
                <a:solidFill>
                  <a:schemeClr val="bg1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CE1C32-6A70-DBF5-8A65-EB9FDC1B4B0E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EED2CB-7979-69B2-5BC4-355A2A48AC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3B2B0D-5E52-908F-2958-6081A232B0C2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9C9A33DF-7C39-291D-FB88-77EE12B203A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94696" y="902047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18" name="Picture Placeholder 19">
            <a:extLst>
              <a:ext uri="{FF2B5EF4-FFF2-40B4-BE49-F238E27FC236}">
                <a16:creationId xmlns:a16="http://schemas.microsoft.com/office/drawing/2014/main" id="{7E3C5290-E27F-BE6E-245D-B67581625A7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54305" y="902047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F444B89A-5B13-1CC5-CCC2-13C1C3BC00D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613003" y="902047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09159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814026-9D66-433A-8979-C2D7694BCAD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CE1C32-6A70-DBF5-8A65-EB9FDC1B4B0E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EED2CB-7979-69B2-5BC4-355A2A48AC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3B2B0D-5E52-908F-2958-6081A232B0C2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82D4F9CD-3196-A275-C402-E03F0A1577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56714" y="2291375"/>
            <a:ext cx="3078573" cy="3530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CD0F6261-F17E-2CC5-3020-24400BBA924A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236152" y="1783179"/>
            <a:ext cx="1715678" cy="71436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0" tIns="36000" rIns="0" bIns="0" anchor="ctr"/>
          <a:lstStyle>
            <a:lvl1pPr marL="0" indent="0" algn="ctr">
              <a:buNone/>
              <a:defRPr sz="1200">
                <a:solidFill>
                  <a:srgbClr val="191D64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CD82881F-1C60-A118-957C-F8C7AE327E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1003" y="2291375"/>
            <a:ext cx="3078573" cy="3530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5" name="Text Placeholder 32">
            <a:extLst>
              <a:ext uri="{FF2B5EF4-FFF2-40B4-BE49-F238E27FC236}">
                <a16:creationId xmlns:a16="http://schemas.microsoft.com/office/drawing/2014/main" id="{F4D31BDB-3DF7-3AB7-B9D0-D9E5FF1376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82424" y="2291375"/>
            <a:ext cx="3078573" cy="3530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285408F-EC19-4DA6-AB29-EA683DB5776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819456"/>
            <a:ext cx="105156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BDC410FB-5C84-B039-5CD4-9327E21FEE21}"/>
              </a:ext>
            </a:extLst>
          </p:cNvPr>
          <p:cNvSpPr>
            <a:spLocks noGrp="1" noChangeAspect="1"/>
          </p:cNvSpPr>
          <p:nvPr>
            <p:ph type="body" sz="quarter" idx="28"/>
          </p:nvPr>
        </p:nvSpPr>
        <p:spPr>
          <a:xfrm>
            <a:off x="1412450" y="1783179"/>
            <a:ext cx="1715678" cy="71436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0" tIns="36000" rIns="0" bIns="0" anchor="ctr"/>
          <a:lstStyle>
            <a:lvl1pPr marL="0" indent="0" algn="ctr">
              <a:buNone/>
              <a:defRPr sz="1200">
                <a:solidFill>
                  <a:srgbClr val="191D64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93EB3850-F46A-7F40-6EDF-8A505981BA52}"/>
              </a:ext>
            </a:extLst>
          </p:cNvPr>
          <p:cNvSpPr>
            <a:spLocks noGrp="1" noChangeAspect="1"/>
          </p:cNvSpPr>
          <p:nvPr>
            <p:ph type="body" sz="quarter" idx="29"/>
          </p:nvPr>
        </p:nvSpPr>
        <p:spPr>
          <a:xfrm>
            <a:off x="9059854" y="1783179"/>
            <a:ext cx="1715678" cy="71436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0" tIns="36000" rIns="0" bIns="0" anchor="ctr"/>
          <a:lstStyle>
            <a:lvl1pPr marL="0" indent="0" algn="ctr">
              <a:buNone/>
              <a:defRPr sz="1200">
                <a:solidFill>
                  <a:srgbClr val="191D64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7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B9684A0D-153D-90FA-67FC-641B158914AC}"/>
              </a:ext>
            </a:extLst>
          </p:cNvPr>
          <p:cNvSpPr/>
          <p:nvPr userDrawn="1"/>
        </p:nvSpPr>
        <p:spPr>
          <a:xfrm rot="10800000">
            <a:off x="4332287" y="1393825"/>
            <a:ext cx="7859713" cy="5464175"/>
          </a:xfrm>
          <a:custGeom>
            <a:avLst/>
            <a:gdLst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52229 w 7852229"/>
              <a:gd name="connsiteY2" fmla="*/ 5464629 h 5464629"/>
              <a:gd name="connsiteX3" fmla="*/ 0 w 7852229"/>
              <a:gd name="connsiteY3" fmla="*/ 5464629 h 5464629"/>
              <a:gd name="connsiteX4" fmla="*/ 0 w 7852229"/>
              <a:gd name="connsiteY4" fmla="*/ 0 h 5464629"/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44971 w 7852229"/>
              <a:gd name="connsiteY2" fmla="*/ 4034971 h 5464629"/>
              <a:gd name="connsiteX3" fmla="*/ 7852229 w 7852229"/>
              <a:gd name="connsiteY3" fmla="*/ 5464629 h 5464629"/>
              <a:gd name="connsiteX4" fmla="*/ 0 w 7852229"/>
              <a:gd name="connsiteY4" fmla="*/ 5464629 h 5464629"/>
              <a:gd name="connsiteX5" fmla="*/ 0 w 7852229"/>
              <a:gd name="connsiteY5" fmla="*/ 0 h 5464629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7844971 w 7852229"/>
              <a:gd name="connsiteY2" fmla="*/ 4034971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28458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93658"/>
              <a:gd name="connsiteX1" fmla="*/ 7859486 w 7859486"/>
              <a:gd name="connsiteY1" fmla="*/ 0 h 5493658"/>
              <a:gd name="connsiteX2" fmla="*/ 6320970 w 7859486"/>
              <a:gd name="connsiteY2" fmla="*/ 4049485 h 5493658"/>
              <a:gd name="connsiteX3" fmla="*/ 4535715 w 7859486"/>
              <a:gd name="connsiteY3" fmla="*/ 5464629 h 5493658"/>
              <a:gd name="connsiteX4" fmla="*/ 1632857 w 7859486"/>
              <a:gd name="connsiteY4" fmla="*/ 5493658 h 5493658"/>
              <a:gd name="connsiteX5" fmla="*/ 0 w 7859486"/>
              <a:gd name="connsiteY5" fmla="*/ 4782458 h 5493658"/>
              <a:gd name="connsiteX6" fmla="*/ 7257 w 7859486"/>
              <a:gd name="connsiteY6" fmla="*/ 0 h 5493658"/>
              <a:gd name="connsiteX0" fmla="*/ 7257 w 7859486"/>
              <a:gd name="connsiteY0" fmla="*/ 0 h 5464629"/>
              <a:gd name="connsiteX1" fmla="*/ 7859486 w 7859486"/>
              <a:gd name="connsiteY1" fmla="*/ 0 h 5464629"/>
              <a:gd name="connsiteX2" fmla="*/ 6320970 w 7859486"/>
              <a:gd name="connsiteY2" fmla="*/ 4049485 h 5464629"/>
              <a:gd name="connsiteX3" fmla="*/ 4535715 w 7859486"/>
              <a:gd name="connsiteY3" fmla="*/ 5464629 h 5464629"/>
              <a:gd name="connsiteX4" fmla="*/ 1516743 w 7859486"/>
              <a:gd name="connsiteY4" fmla="*/ 5457372 h 5464629"/>
              <a:gd name="connsiteX5" fmla="*/ 0 w 7859486"/>
              <a:gd name="connsiteY5" fmla="*/ 4782458 h 5464629"/>
              <a:gd name="connsiteX6" fmla="*/ 7257 w 7859486"/>
              <a:gd name="connsiteY6" fmla="*/ 0 h 54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9486" h="5464629">
                <a:moveTo>
                  <a:pt x="7257" y="0"/>
                </a:moveTo>
                <a:lnTo>
                  <a:pt x="7859486" y="0"/>
                </a:lnTo>
                <a:cubicBezTo>
                  <a:pt x="7320039" y="1446589"/>
                  <a:pt x="6816875" y="2733524"/>
                  <a:pt x="6320970" y="4049485"/>
                </a:cubicBezTo>
                <a:cubicBezTo>
                  <a:pt x="6033104" y="4765524"/>
                  <a:pt x="5396896" y="5445276"/>
                  <a:pt x="4535715" y="5464629"/>
                </a:cubicBezTo>
                <a:lnTo>
                  <a:pt x="1516743" y="5457372"/>
                </a:lnTo>
                <a:cubicBezTo>
                  <a:pt x="984552" y="5452534"/>
                  <a:pt x="488647" y="5346095"/>
                  <a:pt x="0" y="4782458"/>
                </a:cubicBezTo>
                <a:lnTo>
                  <a:pt x="7257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F9A97BBF-9399-153F-484A-01203F6DAD42}"/>
              </a:ext>
            </a:extLst>
          </p:cNvPr>
          <p:cNvSpPr/>
          <p:nvPr userDrawn="1"/>
        </p:nvSpPr>
        <p:spPr>
          <a:xfrm>
            <a:off x="-7938" y="0"/>
            <a:ext cx="7859713" cy="5464175"/>
          </a:xfrm>
          <a:custGeom>
            <a:avLst/>
            <a:gdLst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52229 w 7852229"/>
              <a:gd name="connsiteY2" fmla="*/ 5464629 h 5464629"/>
              <a:gd name="connsiteX3" fmla="*/ 0 w 7852229"/>
              <a:gd name="connsiteY3" fmla="*/ 5464629 h 5464629"/>
              <a:gd name="connsiteX4" fmla="*/ 0 w 7852229"/>
              <a:gd name="connsiteY4" fmla="*/ 0 h 5464629"/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44971 w 7852229"/>
              <a:gd name="connsiteY2" fmla="*/ 4034971 h 5464629"/>
              <a:gd name="connsiteX3" fmla="*/ 7852229 w 7852229"/>
              <a:gd name="connsiteY3" fmla="*/ 5464629 h 5464629"/>
              <a:gd name="connsiteX4" fmla="*/ 0 w 7852229"/>
              <a:gd name="connsiteY4" fmla="*/ 5464629 h 5464629"/>
              <a:gd name="connsiteX5" fmla="*/ 0 w 7852229"/>
              <a:gd name="connsiteY5" fmla="*/ 0 h 5464629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7844971 w 7852229"/>
              <a:gd name="connsiteY2" fmla="*/ 4034971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28458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93658"/>
              <a:gd name="connsiteX1" fmla="*/ 7859486 w 7859486"/>
              <a:gd name="connsiteY1" fmla="*/ 0 h 5493658"/>
              <a:gd name="connsiteX2" fmla="*/ 6320970 w 7859486"/>
              <a:gd name="connsiteY2" fmla="*/ 4049485 h 5493658"/>
              <a:gd name="connsiteX3" fmla="*/ 4535715 w 7859486"/>
              <a:gd name="connsiteY3" fmla="*/ 5464629 h 5493658"/>
              <a:gd name="connsiteX4" fmla="*/ 1632857 w 7859486"/>
              <a:gd name="connsiteY4" fmla="*/ 5493658 h 5493658"/>
              <a:gd name="connsiteX5" fmla="*/ 0 w 7859486"/>
              <a:gd name="connsiteY5" fmla="*/ 4782458 h 5493658"/>
              <a:gd name="connsiteX6" fmla="*/ 7257 w 7859486"/>
              <a:gd name="connsiteY6" fmla="*/ 0 h 5493658"/>
              <a:gd name="connsiteX0" fmla="*/ 7257 w 7859486"/>
              <a:gd name="connsiteY0" fmla="*/ 0 h 5464629"/>
              <a:gd name="connsiteX1" fmla="*/ 7859486 w 7859486"/>
              <a:gd name="connsiteY1" fmla="*/ 0 h 5464629"/>
              <a:gd name="connsiteX2" fmla="*/ 6320970 w 7859486"/>
              <a:gd name="connsiteY2" fmla="*/ 4049485 h 5464629"/>
              <a:gd name="connsiteX3" fmla="*/ 4535715 w 7859486"/>
              <a:gd name="connsiteY3" fmla="*/ 5464629 h 5464629"/>
              <a:gd name="connsiteX4" fmla="*/ 1516743 w 7859486"/>
              <a:gd name="connsiteY4" fmla="*/ 5457372 h 5464629"/>
              <a:gd name="connsiteX5" fmla="*/ 0 w 7859486"/>
              <a:gd name="connsiteY5" fmla="*/ 4782458 h 5464629"/>
              <a:gd name="connsiteX6" fmla="*/ 7257 w 7859486"/>
              <a:gd name="connsiteY6" fmla="*/ 0 h 54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9486" h="5464629">
                <a:moveTo>
                  <a:pt x="7257" y="0"/>
                </a:moveTo>
                <a:lnTo>
                  <a:pt x="7859486" y="0"/>
                </a:lnTo>
                <a:cubicBezTo>
                  <a:pt x="7320039" y="1446589"/>
                  <a:pt x="6816875" y="2733524"/>
                  <a:pt x="6320970" y="4049485"/>
                </a:cubicBezTo>
                <a:cubicBezTo>
                  <a:pt x="6033104" y="4765524"/>
                  <a:pt x="5396896" y="5445276"/>
                  <a:pt x="4535715" y="5464629"/>
                </a:cubicBezTo>
                <a:lnTo>
                  <a:pt x="1516743" y="5457372"/>
                </a:lnTo>
                <a:cubicBezTo>
                  <a:pt x="984552" y="5452534"/>
                  <a:pt x="488647" y="5346095"/>
                  <a:pt x="0" y="4782458"/>
                </a:cubicBezTo>
                <a:lnTo>
                  <a:pt x="725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7F290938-493D-6D20-7E5B-E1C92D0762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06375"/>
            <a:ext cx="2501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7DFF01-12F2-FCD5-AE18-6450A1F70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tx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BE17CB9-DBB8-782B-FF7B-7A7F167A2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21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4C568E1-65EC-A505-EF2D-BE9758203DDC}"/>
              </a:ext>
            </a:extLst>
          </p:cNvPr>
          <p:cNvSpPr txBox="1">
            <a:spLocks/>
          </p:cNvSpPr>
          <p:nvPr userDrawn="1"/>
        </p:nvSpPr>
        <p:spPr>
          <a:xfrm>
            <a:off x="6318386" y="937309"/>
            <a:ext cx="5873614" cy="5940429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0288" h="6210534">
                <a:moveTo>
                  <a:pt x="1682562" y="6934"/>
                </a:moveTo>
                <a:cubicBezTo>
                  <a:pt x="3142372" y="-11995"/>
                  <a:pt x="4509513" y="14468"/>
                  <a:pt x="6132539" y="8710"/>
                </a:cubicBezTo>
                <a:lnTo>
                  <a:pt x="6140288" y="6210534"/>
                </a:lnTo>
                <a:lnTo>
                  <a:pt x="1569715" y="6189707"/>
                </a:lnTo>
                <a:cubicBezTo>
                  <a:pt x="1092863" y="4979736"/>
                  <a:pt x="479069" y="3572094"/>
                  <a:pt x="116877" y="2579732"/>
                </a:cubicBezTo>
                <a:cubicBezTo>
                  <a:pt x="-245315" y="1587370"/>
                  <a:pt x="222752" y="25863"/>
                  <a:pt x="1682562" y="69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720000" tIns="1332000" rIns="720000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200" b="0" i="0" kern="1200">
                <a:solidFill>
                  <a:schemeClr val="tx2"/>
                </a:solidFill>
                <a:latin typeface="Schibsted Grotesk Bold" pitchFamily="2" charset="77"/>
                <a:ea typeface="Schibsted Grotesk Bold" pitchFamily="2" charset="77"/>
                <a:cs typeface="Schibsted Grotesk Bold" pitchFamily="2" charset="77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D900"/>
              </a:solidFill>
              <a:effectLst/>
              <a:uLnTx/>
              <a:uFillTx/>
              <a:latin typeface="Schibsted Grotesk Bold" pitchFamily="2" charset="77"/>
              <a:cs typeface="Schibsted Grotesk Bo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A7CC5-62EC-C755-E113-77487C31B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33830-4C87-211B-5652-E01C64BA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1693D-25F4-6B93-6B7D-EB3A856DCB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814026-9D66-433A-8979-C2D7694BCAD4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3B9152-B094-BD0A-EB7B-17EEA252F461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8907D14-6139-A2FB-F6A5-FD8548C5DF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F0B43E-0CA1-EA7B-E916-DA68E3BDB793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AC0526FD-276B-C626-14A7-3043D64C65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85781" y="1159091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 b="1" baseline="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lvl="0"/>
            <a:endParaRPr lang="en-US" noProof="0" dirty="0"/>
          </a:p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8" name="Picture Placeholder 19">
            <a:extLst>
              <a:ext uri="{FF2B5EF4-FFF2-40B4-BE49-F238E27FC236}">
                <a16:creationId xmlns:a16="http://schemas.microsoft.com/office/drawing/2014/main" id="{73E3A124-681D-6890-F13F-2E6B5005457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85781" y="5058840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21D43A0F-149C-D4C6-F977-AD04BC09052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85780" y="3104252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A8A3128-4F97-7F3B-29AB-B925E43E7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09"/>
            <a:ext cx="5035416" cy="4644754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ea typeface="+mn-ea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E90F3AD-8458-F174-1F2E-61CB4FC0EEB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</p:spTree>
    <p:extLst>
      <p:ext uri="{BB962C8B-B14F-4D97-AF65-F5344CB8AC3E}">
        <p14:creationId xmlns:p14="http://schemas.microsoft.com/office/powerpoint/2010/main" val="2249746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8208147A-7A59-A51D-66A4-F4D9B99BCF13}"/>
              </a:ext>
            </a:extLst>
          </p:cNvPr>
          <p:cNvSpPr/>
          <p:nvPr userDrawn="1"/>
        </p:nvSpPr>
        <p:spPr>
          <a:xfrm flipH="1">
            <a:off x="4981824" y="-6393"/>
            <a:ext cx="7229029" cy="5025715"/>
          </a:xfrm>
          <a:custGeom>
            <a:avLst/>
            <a:gdLst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52229 w 7852229"/>
              <a:gd name="connsiteY2" fmla="*/ 5464629 h 5464629"/>
              <a:gd name="connsiteX3" fmla="*/ 0 w 7852229"/>
              <a:gd name="connsiteY3" fmla="*/ 5464629 h 5464629"/>
              <a:gd name="connsiteX4" fmla="*/ 0 w 7852229"/>
              <a:gd name="connsiteY4" fmla="*/ 0 h 5464629"/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44971 w 7852229"/>
              <a:gd name="connsiteY2" fmla="*/ 4034971 h 5464629"/>
              <a:gd name="connsiteX3" fmla="*/ 7852229 w 7852229"/>
              <a:gd name="connsiteY3" fmla="*/ 5464629 h 5464629"/>
              <a:gd name="connsiteX4" fmla="*/ 0 w 7852229"/>
              <a:gd name="connsiteY4" fmla="*/ 5464629 h 5464629"/>
              <a:gd name="connsiteX5" fmla="*/ 0 w 7852229"/>
              <a:gd name="connsiteY5" fmla="*/ 0 h 5464629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7844971 w 7852229"/>
              <a:gd name="connsiteY2" fmla="*/ 4034971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28458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93658"/>
              <a:gd name="connsiteX1" fmla="*/ 7859486 w 7859486"/>
              <a:gd name="connsiteY1" fmla="*/ 0 h 5493658"/>
              <a:gd name="connsiteX2" fmla="*/ 6320970 w 7859486"/>
              <a:gd name="connsiteY2" fmla="*/ 4049485 h 5493658"/>
              <a:gd name="connsiteX3" fmla="*/ 4535715 w 7859486"/>
              <a:gd name="connsiteY3" fmla="*/ 5464629 h 5493658"/>
              <a:gd name="connsiteX4" fmla="*/ 1632857 w 7859486"/>
              <a:gd name="connsiteY4" fmla="*/ 5493658 h 5493658"/>
              <a:gd name="connsiteX5" fmla="*/ 0 w 7859486"/>
              <a:gd name="connsiteY5" fmla="*/ 4782458 h 5493658"/>
              <a:gd name="connsiteX6" fmla="*/ 7257 w 7859486"/>
              <a:gd name="connsiteY6" fmla="*/ 0 h 5493658"/>
              <a:gd name="connsiteX0" fmla="*/ 7257 w 7859486"/>
              <a:gd name="connsiteY0" fmla="*/ 0 h 5464629"/>
              <a:gd name="connsiteX1" fmla="*/ 7859486 w 7859486"/>
              <a:gd name="connsiteY1" fmla="*/ 0 h 5464629"/>
              <a:gd name="connsiteX2" fmla="*/ 6320970 w 7859486"/>
              <a:gd name="connsiteY2" fmla="*/ 4049485 h 5464629"/>
              <a:gd name="connsiteX3" fmla="*/ 4535715 w 7859486"/>
              <a:gd name="connsiteY3" fmla="*/ 5464629 h 5464629"/>
              <a:gd name="connsiteX4" fmla="*/ 1516743 w 7859486"/>
              <a:gd name="connsiteY4" fmla="*/ 5457372 h 5464629"/>
              <a:gd name="connsiteX5" fmla="*/ 0 w 7859486"/>
              <a:gd name="connsiteY5" fmla="*/ 4782458 h 5464629"/>
              <a:gd name="connsiteX6" fmla="*/ 7257 w 7859486"/>
              <a:gd name="connsiteY6" fmla="*/ 0 h 54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9486" h="5464629">
                <a:moveTo>
                  <a:pt x="7257" y="0"/>
                </a:moveTo>
                <a:lnTo>
                  <a:pt x="7859486" y="0"/>
                </a:lnTo>
                <a:cubicBezTo>
                  <a:pt x="7320039" y="1446589"/>
                  <a:pt x="6816875" y="2733524"/>
                  <a:pt x="6320970" y="4049485"/>
                </a:cubicBezTo>
                <a:cubicBezTo>
                  <a:pt x="6033104" y="4765524"/>
                  <a:pt x="5396896" y="5445276"/>
                  <a:pt x="4535715" y="5464629"/>
                </a:cubicBezTo>
                <a:lnTo>
                  <a:pt x="1516743" y="5457372"/>
                </a:lnTo>
                <a:cubicBezTo>
                  <a:pt x="984552" y="5452534"/>
                  <a:pt x="488647" y="5346095"/>
                  <a:pt x="0" y="4782458"/>
                </a:cubicBezTo>
                <a:lnTo>
                  <a:pt x="725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76259F-AF3D-CBA3-3C4A-5358714487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2071" y="1325640"/>
            <a:ext cx="6488784" cy="5532361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45738 w 6103464"/>
              <a:gd name="connsiteY0" fmla="*/ 674629 h 6878229"/>
              <a:gd name="connsiteX1" fmla="*/ 6083189 w 6103464"/>
              <a:gd name="connsiteY1" fmla="*/ 0 h 6878229"/>
              <a:gd name="connsiteX2" fmla="*/ 6103464 w 6103464"/>
              <a:gd name="connsiteY2" fmla="*/ 6878229 h 6878229"/>
              <a:gd name="connsiteX3" fmla="*/ 1532891 w 6103464"/>
              <a:gd name="connsiteY3" fmla="*/ 6857402 h 6878229"/>
              <a:gd name="connsiteX4" fmla="*/ 80053 w 6103464"/>
              <a:gd name="connsiteY4" fmla="*/ 3247427 h 6878229"/>
              <a:gd name="connsiteX5" fmla="*/ 1645738 w 6103464"/>
              <a:gd name="connsiteY5" fmla="*/ 674629 h 6878229"/>
              <a:gd name="connsiteX0" fmla="*/ 2736124 w 7193850"/>
              <a:gd name="connsiteY0" fmla="*/ 674629 h 6878229"/>
              <a:gd name="connsiteX1" fmla="*/ 7173575 w 7193850"/>
              <a:gd name="connsiteY1" fmla="*/ 0 h 6878229"/>
              <a:gd name="connsiteX2" fmla="*/ 7193850 w 7193850"/>
              <a:gd name="connsiteY2" fmla="*/ 6878229 h 6878229"/>
              <a:gd name="connsiteX3" fmla="*/ 118071 w 7193850"/>
              <a:gd name="connsiteY3" fmla="*/ 6876191 h 6878229"/>
              <a:gd name="connsiteX4" fmla="*/ 1170439 w 7193850"/>
              <a:gd name="connsiteY4" fmla="*/ 3247427 h 6878229"/>
              <a:gd name="connsiteX5" fmla="*/ 2736124 w 7193850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052368 w 7075779"/>
              <a:gd name="connsiteY4" fmla="*/ 3247427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2530439 w 7075779"/>
              <a:gd name="connsiteY4" fmla="*/ 2928013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1359187 w 7075779"/>
              <a:gd name="connsiteY0" fmla="*/ 197801 h 7084070"/>
              <a:gd name="connsiteX1" fmla="*/ 7055504 w 7075779"/>
              <a:gd name="connsiteY1" fmla="*/ 205841 h 7084070"/>
              <a:gd name="connsiteX2" fmla="*/ 7075779 w 7075779"/>
              <a:gd name="connsiteY2" fmla="*/ 7084070 h 7084070"/>
              <a:gd name="connsiteX3" fmla="*/ 0 w 7075779"/>
              <a:gd name="connsiteY3" fmla="*/ 7082032 h 7084070"/>
              <a:gd name="connsiteX4" fmla="*/ 1540883 w 7075779"/>
              <a:gd name="connsiteY4" fmla="*/ 2920912 h 7084070"/>
              <a:gd name="connsiteX5" fmla="*/ 1359187 w 7075779"/>
              <a:gd name="connsiteY5" fmla="*/ 197801 h 7084070"/>
              <a:gd name="connsiteX0" fmla="*/ 1359187 w 7075779"/>
              <a:gd name="connsiteY0" fmla="*/ 11 h 6886280"/>
              <a:gd name="connsiteX1" fmla="*/ 7055504 w 7075779"/>
              <a:gd name="connsiteY1" fmla="*/ 8051 h 6886280"/>
              <a:gd name="connsiteX2" fmla="*/ 7075779 w 7075779"/>
              <a:gd name="connsiteY2" fmla="*/ 6886280 h 6886280"/>
              <a:gd name="connsiteX3" fmla="*/ 0 w 7075779"/>
              <a:gd name="connsiteY3" fmla="*/ 6884242 h 6886280"/>
              <a:gd name="connsiteX4" fmla="*/ 1540883 w 7075779"/>
              <a:gd name="connsiteY4" fmla="*/ 2723122 h 6886280"/>
              <a:gd name="connsiteX5" fmla="*/ 1359187 w 7075779"/>
              <a:gd name="connsiteY5" fmla="*/ 11 h 6886280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378044 w 7075779"/>
              <a:gd name="connsiteY4" fmla="*/ 3086366 h 6886269"/>
              <a:gd name="connsiteX5" fmla="*/ 1359187 w 7075779"/>
              <a:gd name="connsiteY5" fmla="*/ 0 h 6886269"/>
              <a:gd name="connsiteX0" fmla="*/ 2216437 w 7075779"/>
              <a:gd name="connsiteY0" fmla="*/ 512660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378044 w 7075779"/>
              <a:gd name="connsiteY4" fmla="*/ 3078326 h 6878229"/>
              <a:gd name="connsiteX5" fmla="*/ 2216437 w 7075779"/>
              <a:gd name="connsiteY5" fmla="*/ 512660 h 6878229"/>
              <a:gd name="connsiteX0" fmla="*/ 2216437 w 7075779"/>
              <a:gd name="connsiteY0" fmla="*/ 512660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378044 w 7075779"/>
              <a:gd name="connsiteY4" fmla="*/ 3078326 h 6878229"/>
              <a:gd name="connsiteX5" fmla="*/ 2216437 w 7075779"/>
              <a:gd name="connsiteY5" fmla="*/ 512660 h 6878229"/>
              <a:gd name="connsiteX0" fmla="*/ 2216437 w 7075779"/>
              <a:gd name="connsiteY0" fmla="*/ 17360 h 6382929"/>
              <a:gd name="connsiteX1" fmla="*/ 4623454 w 7075779"/>
              <a:gd name="connsiteY1" fmla="*/ 0 h 6382929"/>
              <a:gd name="connsiteX2" fmla="*/ 7075779 w 7075779"/>
              <a:gd name="connsiteY2" fmla="*/ 6382929 h 6382929"/>
              <a:gd name="connsiteX3" fmla="*/ 0 w 7075779"/>
              <a:gd name="connsiteY3" fmla="*/ 6380891 h 6382929"/>
              <a:gd name="connsiteX4" fmla="*/ 1378044 w 7075779"/>
              <a:gd name="connsiteY4" fmla="*/ 2583026 h 6382929"/>
              <a:gd name="connsiteX5" fmla="*/ 2216437 w 7075779"/>
              <a:gd name="connsiteY5" fmla="*/ 17360 h 6382929"/>
              <a:gd name="connsiteX0" fmla="*/ 2216437 w 7682069"/>
              <a:gd name="connsiteY0" fmla="*/ 17360 h 6492927"/>
              <a:gd name="connsiteX1" fmla="*/ 4623454 w 7682069"/>
              <a:gd name="connsiteY1" fmla="*/ 0 h 6492927"/>
              <a:gd name="connsiteX2" fmla="*/ 7024544 w 7682069"/>
              <a:gd name="connsiteY2" fmla="*/ 5866803 h 6492927"/>
              <a:gd name="connsiteX3" fmla="*/ 7075779 w 7682069"/>
              <a:gd name="connsiteY3" fmla="*/ 6382929 h 6492927"/>
              <a:gd name="connsiteX4" fmla="*/ 0 w 7682069"/>
              <a:gd name="connsiteY4" fmla="*/ 6380891 h 6492927"/>
              <a:gd name="connsiteX5" fmla="*/ 1378044 w 7682069"/>
              <a:gd name="connsiteY5" fmla="*/ 2583026 h 6492927"/>
              <a:gd name="connsiteX6" fmla="*/ 2216437 w 7682069"/>
              <a:gd name="connsiteY6" fmla="*/ 17360 h 6492927"/>
              <a:gd name="connsiteX0" fmla="*/ 2216437 w 7658705"/>
              <a:gd name="connsiteY0" fmla="*/ 17360 h 6435474"/>
              <a:gd name="connsiteX1" fmla="*/ 4623454 w 7658705"/>
              <a:gd name="connsiteY1" fmla="*/ 0 h 6435474"/>
              <a:gd name="connsiteX2" fmla="*/ 5151294 w 7658705"/>
              <a:gd name="connsiteY2" fmla="*/ 901103 h 6435474"/>
              <a:gd name="connsiteX3" fmla="*/ 7024544 w 7658705"/>
              <a:gd name="connsiteY3" fmla="*/ 5866803 h 6435474"/>
              <a:gd name="connsiteX4" fmla="*/ 7075779 w 7658705"/>
              <a:gd name="connsiteY4" fmla="*/ 6382929 h 6435474"/>
              <a:gd name="connsiteX5" fmla="*/ 0 w 7658705"/>
              <a:gd name="connsiteY5" fmla="*/ 6380891 h 6435474"/>
              <a:gd name="connsiteX6" fmla="*/ 1378044 w 7658705"/>
              <a:gd name="connsiteY6" fmla="*/ 2583026 h 6435474"/>
              <a:gd name="connsiteX7" fmla="*/ 2216437 w 7658705"/>
              <a:gd name="connsiteY7" fmla="*/ 17360 h 6435474"/>
              <a:gd name="connsiteX0" fmla="*/ 3384837 w 8827105"/>
              <a:gd name="connsiteY0" fmla="*/ 17360 h 6435474"/>
              <a:gd name="connsiteX1" fmla="*/ 5791854 w 8827105"/>
              <a:gd name="connsiteY1" fmla="*/ 0 h 6435474"/>
              <a:gd name="connsiteX2" fmla="*/ 6319694 w 8827105"/>
              <a:gd name="connsiteY2" fmla="*/ 901103 h 6435474"/>
              <a:gd name="connsiteX3" fmla="*/ 8192944 w 8827105"/>
              <a:gd name="connsiteY3" fmla="*/ 5866803 h 6435474"/>
              <a:gd name="connsiteX4" fmla="*/ 8244179 w 8827105"/>
              <a:gd name="connsiteY4" fmla="*/ 6382929 h 6435474"/>
              <a:gd name="connsiteX5" fmla="*/ 0 w 8827105"/>
              <a:gd name="connsiteY5" fmla="*/ 6374541 h 6435474"/>
              <a:gd name="connsiteX6" fmla="*/ 2546444 w 8827105"/>
              <a:gd name="connsiteY6" fmla="*/ 2583026 h 6435474"/>
              <a:gd name="connsiteX7" fmla="*/ 3384837 w 8827105"/>
              <a:gd name="connsiteY7" fmla="*/ 17360 h 6435474"/>
              <a:gd name="connsiteX0" fmla="*/ 3384837 w 8841176"/>
              <a:gd name="connsiteY0" fmla="*/ 17360 h 6382929"/>
              <a:gd name="connsiteX1" fmla="*/ 5791854 w 8841176"/>
              <a:gd name="connsiteY1" fmla="*/ 0 h 6382929"/>
              <a:gd name="connsiteX2" fmla="*/ 6319694 w 8841176"/>
              <a:gd name="connsiteY2" fmla="*/ 901103 h 6382929"/>
              <a:gd name="connsiteX3" fmla="*/ 8237394 w 8841176"/>
              <a:gd name="connsiteY3" fmla="*/ 3491903 h 6382929"/>
              <a:gd name="connsiteX4" fmla="*/ 8244179 w 8841176"/>
              <a:gd name="connsiteY4" fmla="*/ 6382929 h 6382929"/>
              <a:gd name="connsiteX5" fmla="*/ 0 w 8841176"/>
              <a:gd name="connsiteY5" fmla="*/ 6374541 h 6382929"/>
              <a:gd name="connsiteX6" fmla="*/ 2546444 w 8841176"/>
              <a:gd name="connsiteY6" fmla="*/ 2583026 h 6382929"/>
              <a:gd name="connsiteX7" fmla="*/ 3384837 w 8841176"/>
              <a:gd name="connsiteY7" fmla="*/ 17360 h 6382929"/>
              <a:gd name="connsiteX0" fmla="*/ 3384837 w 8841176"/>
              <a:gd name="connsiteY0" fmla="*/ 17360 h 6382929"/>
              <a:gd name="connsiteX1" fmla="*/ 5791854 w 8841176"/>
              <a:gd name="connsiteY1" fmla="*/ 0 h 6382929"/>
              <a:gd name="connsiteX2" fmla="*/ 6319694 w 8841176"/>
              <a:gd name="connsiteY2" fmla="*/ 901103 h 6382929"/>
              <a:gd name="connsiteX3" fmla="*/ 8237394 w 8841176"/>
              <a:gd name="connsiteY3" fmla="*/ 3491903 h 6382929"/>
              <a:gd name="connsiteX4" fmla="*/ 8244179 w 8841176"/>
              <a:gd name="connsiteY4" fmla="*/ 6382929 h 6382929"/>
              <a:gd name="connsiteX5" fmla="*/ 0 w 8841176"/>
              <a:gd name="connsiteY5" fmla="*/ 6374541 h 6382929"/>
              <a:gd name="connsiteX6" fmla="*/ 2546444 w 8841176"/>
              <a:gd name="connsiteY6" fmla="*/ 2583026 h 6382929"/>
              <a:gd name="connsiteX7" fmla="*/ 3384837 w 8841176"/>
              <a:gd name="connsiteY7" fmla="*/ 17360 h 6382929"/>
              <a:gd name="connsiteX0" fmla="*/ 3384837 w 8760679"/>
              <a:gd name="connsiteY0" fmla="*/ 17360 h 6382929"/>
              <a:gd name="connsiteX1" fmla="*/ 5791854 w 8760679"/>
              <a:gd name="connsiteY1" fmla="*/ 0 h 6382929"/>
              <a:gd name="connsiteX2" fmla="*/ 6319694 w 8760679"/>
              <a:gd name="connsiteY2" fmla="*/ 901103 h 6382929"/>
              <a:gd name="connsiteX3" fmla="*/ 8237394 w 8760679"/>
              <a:gd name="connsiteY3" fmla="*/ 3491903 h 6382929"/>
              <a:gd name="connsiteX4" fmla="*/ 8244179 w 8760679"/>
              <a:gd name="connsiteY4" fmla="*/ 6382929 h 6382929"/>
              <a:gd name="connsiteX5" fmla="*/ 0 w 8760679"/>
              <a:gd name="connsiteY5" fmla="*/ 6374541 h 6382929"/>
              <a:gd name="connsiteX6" fmla="*/ 2546444 w 8760679"/>
              <a:gd name="connsiteY6" fmla="*/ 2583026 h 6382929"/>
              <a:gd name="connsiteX7" fmla="*/ 3384837 w 8760679"/>
              <a:gd name="connsiteY7" fmla="*/ 17360 h 6382929"/>
              <a:gd name="connsiteX0" fmla="*/ 3384837 w 8767257"/>
              <a:gd name="connsiteY0" fmla="*/ 17360 h 6382929"/>
              <a:gd name="connsiteX1" fmla="*/ 5791854 w 8767257"/>
              <a:gd name="connsiteY1" fmla="*/ 0 h 6382929"/>
              <a:gd name="connsiteX2" fmla="*/ 6319694 w 8767257"/>
              <a:gd name="connsiteY2" fmla="*/ 901103 h 6382929"/>
              <a:gd name="connsiteX3" fmla="*/ 8262794 w 8767257"/>
              <a:gd name="connsiteY3" fmla="*/ 3530003 h 6382929"/>
              <a:gd name="connsiteX4" fmla="*/ 8244179 w 8767257"/>
              <a:gd name="connsiteY4" fmla="*/ 6382929 h 6382929"/>
              <a:gd name="connsiteX5" fmla="*/ 0 w 8767257"/>
              <a:gd name="connsiteY5" fmla="*/ 6374541 h 6382929"/>
              <a:gd name="connsiteX6" fmla="*/ 2546444 w 8767257"/>
              <a:gd name="connsiteY6" fmla="*/ 2583026 h 6382929"/>
              <a:gd name="connsiteX7" fmla="*/ 3384837 w 8767257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6319694 w 8262794"/>
              <a:gd name="connsiteY2" fmla="*/ 9011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120994 w 8262794"/>
              <a:gd name="connsiteY6" fmla="*/ 18464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120994 w 8262794"/>
              <a:gd name="connsiteY6" fmla="*/ 18464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082894 w 8262794"/>
              <a:gd name="connsiteY6" fmla="*/ 18337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082894 w 8262794"/>
              <a:gd name="connsiteY6" fmla="*/ 1833726 h 6382929"/>
              <a:gd name="connsiteX7" fmla="*/ 3384837 w 8262794"/>
              <a:gd name="connsiteY7" fmla="*/ 17360 h 638292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00344 w 8262794"/>
              <a:gd name="connsiteY6" fmla="*/ 18227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00344 w 8262794"/>
              <a:gd name="connsiteY6" fmla="*/ 1822716 h 6384619"/>
              <a:gd name="connsiteX7" fmla="*/ 3886487 w 8262794"/>
              <a:gd name="connsiteY7" fmla="*/ 0 h 6384619"/>
              <a:gd name="connsiteX0" fmla="*/ 4394383 w 8770690"/>
              <a:gd name="connsiteY0" fmla="*/ 0 h 6384619"/>
              <a:gd name="connsiteX1" fmla="*/ 6039400 w 8770690"/>
              <a:gd name="connsiteY1" fmla="*/ 1690 h 6384619"/>
              <a:gd name="connsiteX2" fmla="*/ 7691190 w 8770690"/>
              <a:gd name="connsiteY2" fmla="*/ 953593 h 6384619"/>
              <a:gd name="connsiteX3" fmla="*/ 8770690 w 8770690"/>
              <a:gd name="connsiteY3" fmla="*/ 3531693 h 6384619"/>
              <a:gd name="connsiteX4" fmla="*/ 8752075 w 8770690"/>
              <a:gd name="connsiteY4" fmla="*/ 6384619 h 6384619"/>
              <a:gd name="connsiteX5" fmla="*/ 507896 w 8770690"/>
              <a:gd name="connsiteY5" fmla="*/ 6376231 h 6384619"/>
              <a:gd name="connsiteX6" fmla="*/ 1066186 w 8770690"/>
              <a:gd name="connsiteY6" fmla="*/ 4968748 h 6384619"/>
              <a:gd name="connsiteX7" fmla="*/ 2508240 w 8770690"/>
              <a:gd name="connsiteY7" fmla="*/ 1822716 h 6384619"/>
              <a:gd name="connsiteX8" fmla="*/ 4394383 w 8770690"/>
              <a:gd name="connsiteY8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000344 w 8262794"/>
              <a:gd name="connsiteY7" fmla="*/ 1822716 h 6384619"/>
              <a:gd name="connsiteX8" fmla="*/ 3886487 w 8262794"/>
              <a:gd name="connsiteY8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000344 w 8262794"/>
              <a:gd name="connsiteY7" fmla="*/ 1822716 h 6384619"/>
              <a:gd name="connsiteX8" fmla="*/ 3886487 w 8262794"/>
              <a:gd name="connsiteY8" fmla="*/ 0 h 6384619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000344 w 8262794"/>
              <a:gd name="connsiteY7" fmla="*/ 1950144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000344 w 8262794"/>
              <a:gd name="connsiteY7" fmla="*/ 1950144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516160 w 8262794"/>
              <a:gd name="connsiteY7" fmla="*/ 3714467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516160 w 8262794"/>
              <a:gd name="connsiteY7" fmla="*/ 3587039 h 6384619"/>
              <a:gd name="connsiteX8" fmla="*/ 3694213 w 8262794"/>
              <a:gd name="connsiteY8" fmla="*/ 9886 h 6384619"/>
              <a:gd name="connsiteX9" fmla="*/ 3886487 w 8262794"/>
              <a:gd name="connsiteY9" fmla="*/ 0 h 6384619"/>
              <a:gd name="connsiteX0" fmla="*/ 3694213 w 8262794"/>
              <a:gd name="connsiteY0" fmla="*/ 306770 h 6681503"/>
              <a:gd name="connsiteX1" fmla="*/ 5531504 w 8262794"/>
              <a:gd name="connsiteY1" fmla="*/ 298574 h 6681503"/>
              <a:gd name="connsiteX2" fmla="*/ 7183294 w 8262794"/>
              <a:gd name="connsiteY2" fmla="*/ 1250477 h 6681503"/>
              <a:gd name="connsiteX3" fmla="*/ 8262794 w 8262794"/>
              <a:gd name="connsiteY3" fmla="*/ 3828577 h 6681503"/>
              <a:gd name="connsiteX4" fmla="*/ 8244179 w 8262794"/>
              <a:gd name="connsiteY4" fmla="*/ 6681503 h 6681503"/>
              <a:gd name="connsiteX5" fmla="*/ 0 w 8262794"/>
              <a:gd name="connsiteY5" fmla="*/ 6673115 h 6681503"/>
              <a:gd name="connsiteX6" fmla="*/ 558290 w 8262794"/>
              <a:gd name="connsiteY6" fmla="*/ 5265632 h 6681503"/>
              <a:gd name="connsiteX7" fmla="*/ 2516160 w 8262794"/>
              <a:gd name="connsiteY7" fmla="*/ 3883923 h 6681503"/>
              <a:gd name="connsiteX8" fmla="*/ 3694213 w 8262794"/>
              <a:gd name="connsiteY8" fmla="*/ 306770 h 6681503"/>
              <a:gd name="connsiteX0" fmla="*/ 3694213 w 8262794"/>
              <a:gd name="connsiteY0" fmla="*/ 78510 h 6453243"/>
              <a:gd name="connsiteX1" fmla="*/ 5531504 w 8262794"/>
              <a:gd name="connsiteY1" fmla="*/ 70314 h 6453243"/>
              <a:gd name="connsiteX2" fmla="*/ 7183294 w 8262794"/>
              <a:gd name="connsiteY2" fmla="*/ 1022217 h 6453243"/>
              <a:gd name="connsiteX3" fmla="*/ 8262794 w 8262794"/>
              <a:gd name="connsiteY3" fmla="*/ 3600317 h 6453243"/>
              <a:gd name="connsiteX4" fmla="*/ 8244179 w 8262794"/>
              <a:gd name="connsiteY4" fmla="*/ 6453243 h 6453243"/>
              <a:gd name="connsiteX5" fmla="*/ 0 w 8262794"/>
              <a:gd name="connsiteY5" fmla="*/ 6444855 h 6453243"/>
              <a:gd name="connsiteX6" fmla="*/ 558290 w 8262794"/>
              <a:gd name="connsiteY6" fmla="*/ 5037372 h 6453243"/>
              <a:gd name="connsiteX7" fmla="*/ 2516160 w 8262794"/>
              <a:gd name="connsiteY7" fmla="*/ 3655663 h 6453243"/>
              <a:gd name="connsiteX8" fmla="*/ 3694213 w 8262794"/>
              <a:gd name="connsiteY8" fmla="*/ 78510 h 6453243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516160 w 8262794"/>
              <a:gd name="connsiteY7" fmla="*/ 3587932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2381228 w 8262794"/>
              <a:gd name="connsiteY0" fmla="*/ 1133627 h 6382945"/>
              <a:gd name="connsiteX1" fmla="*/ 5531504 w 8262794"/>
              <a:gd name="connsiteY1" fmla="*/ 16 h 6382945"/>
              <a:gd name="connsiteX2" fmla="*/ 7183294 w 8262794"/>
              <a:gd name="connsiteY2" fmla="*/ 951919 h 6382945"/>
              <a:gd name="connsiteX3" fmla="*/ 8262794 w 8262794"/>
              <a:gd name="connsiteY3" fmla="*/ 3530019 h 6382945"/>
              <a:gd name="connsiteX4" fmla="*/ 8244179 w 8262794"/>
              <a:gd name="connsiteY4" fmla="*/ 6382945 h 6382945"/>
              <a:gd name="connsiteX5" fmla="*/ 0 w 8262794"/>
              <a:gd name="connsiteY5" fmla="*/ 6374557 h 6382945"/>
              <a:gd name="connsiteX6" fmla="*/ 558290 w 8262794"/>
              <a:gd name="connsiteY6" fmla="*/ 4967074 h 6382945"/>
              <a:gd name="connsiteX7" fmla="*/ 2352037 w 8262794"/>
              <a:gd name="connsiteY7" fmla="*/ 3526750 h 6382945"/>
              <a:gd name="connsiteX8" fmla="*/ 2381228 w 8262794"/>
              <a:gd name="connsiteY8" fmla="*/ 1133627 h 6382945"/>
              <a:gd name="connsiteX0" fmla="*/ 2381228 w 8262794"/>
              <a:gd name="connsiteY0" fmla="*/ 1625991 h 6875309"/>
              <a:gd name="connsiteX1" fmla="*/ 4552627 w 8262794"/>
              <a:gd name="connsiteY1" fmla="*/ 11 h 6875309"/>
              <a:gd name="connsiteX2" fmla="*/ 7183294 w 8262794"/>
              <a:gd name="connsiteY2" fmla="*/ 1444283 h 6875309"/>
              <a:gd name="connsiteX3" fmla="*/ 8262794 w 8262794"/>
              <a:gd name="connsiteY3" fmla="*/ 4022383 h 6875309"/>
              <a:gd name="connsiteX4" fmla="*/ 8244179 w 8262794"/>
              <a:gd name="connsiteY4" fmla="*/ 6875309 h 6875309"/>
              <a:gd name="connsiteX5" fmla="*/ 0 w 8262794"/>
              <a:gd name="connsiteY5" fmla="*/ 6866921 h 6875309"/>
              <a:gd name="connsiteX6" fmla="*/ 558290 w 8262794"/>
              <a:gd name="connsiteY6" fmla="*/ 5459438 h 6875309"/>
              <a:gd name="connsiteX7" fmla="*/ 2352037 w 8262794"/>
              <a:gd name="connsiteY7" fmla="*/ 4019114 h 6875309"/>
              <a:gd name="connsiteX8" fmla="*/ 2381228 w 8262794"/>
              <a:gd name="connsiteY8" fmla="*/ 1625991 h 6875309"/>
              <a:gd name="connsiteX0" fmla="*/ 2381228 w 8338129"/>
              <a:gd name="connsiteY0" fmla="*/ 2019778 h 7269096"/>
              <a:gd name="connsiteX1" fmla="*/ 4552627 w 8338129"/>
              <a:gd name="connsiteY1" fmla="*/ 393798 h 7269096"/>
              <a:gd name="connsiteX2" fmla="*/ 8214924 w 8338129"/>
              <a:gd name="connsiteY2" fmla="*/ 437163 h 7269096"/>
              <a:gd name="connsiteX3" fmla="*/ 8262794 w 8338129"/>
              <a:gd name="connsiteY3" fmla="*/ 4416170 h 7269096"/>
              <a:gd name="connsiteX4" fmla="*/ 8244179 w 8338129"/>
              <a:gd name="connsiteY4" fmla="*/ 7269096 h 7269096"/>
              <a:gd name="connsiteX5" fmla="*/ 0 w 8338129"/>
              <a:gd name="connsiteY5" fmla="*/ 7260708 h 7269096"/>
              <a:gd name="connsiteX6" fmla="*/ 558290 w 8338129"/>
              <a:gd name="connsiteY6" fmla="*/ 5853225 h 7269096"/>
              <a:gd name="connsiteX7" fmla="*/ 2352037 w 8338129"/>
              <a:gd name="connsiteY7" fmla="*/ 4412901 h 7269096"/>
              <a:gd name="connsiteX8" fmla="*/ 2381228 w 8338129"/>
              <a:gd name="connsiteY8" fmla="*/ 2019778 h 7269096"/>
              <a:gd name="connsiteX0" fmla="*/ 2381228 w 8262794"/>
              <a:gd name="connsiteY0" fmla="*/ 1625992 h 6875310"/>
              <a:gd name="connsiteX1" fmla="*/ 4552627 w 8262794"/>
              <a:gd name="connsiteY1" fmla="*/ 12 h 6875310"/>
              <a:gd name="connsiteX2" fmla="*/ 7640493 w 8262794"/>
              <a:gd name="connsiteY2" fmla="*/ 1327054 h 6875310"/>
              <a:gd name="connsiteX3" fmla="*/ 8262794 w 8262794"/>
              <a:gd name="connsiteY3" fmla="*/ 4022384 h 6875310"/>
              <a:gd name="connsiteX4" fmla="*/ 8244179 w 8262794"/>
              <a:gd name="connsiteY4" fmla="*/ 6875310 h 6875310"/>
              <a:gd name="connsiteX5" fmla="*/ 0 w 8262794"/>
              <a:gd name="connsiteY5" fmla="*/ 6866922 h 6875310"/>
              <a:gd name="connsiteX6" fmla="*/ 558290 w 8262794"/>
              <a:gd name="connsiteY6" fmla="*/ 5459439 h 6875310"/>
              <a:gd name="connsiteX7" fmla="*/ 2352037 w 8262794"/>
              <a:gd name="connsiteY7" fmla="*/ 4019115 h 6875310"/>
              <a:gd name="connsiteX8" fmla="*/ 2381228 w 8262794"/>
              <a:gd name="connsiteY8" fmla="*/ 1625992 h 6875310"/>
              <a:gd name="connsiteX0" fmla="*/ 2381228 w 8262794"/>
              <a:gd name="connsiteY0" fmla="*/ 1625992 h 6875310"/>
              <a:gd name="connsiteX1" fmla="*/ 4552627 w 8262794"/>
              <a:gd name="connsiteY1" fmla="*/ 12 h 6875310"/>
              <a:gd name="connsiteX2" fmla="*/ 8262794 w 8262794"/>
              <a:gd name="connsiteY2" fmla="*/ 4022384 h 6875310"/>
              <a:gd name="connsiteX3" fmla="*/ 8244179 w 8262794"/>
              <a:gd name="connsiteY3" fmla="*/ 6875310 h 6875310"/>
              <a:gd name="connsiteX4" fmla="*/ 0 w 8262794"/>
              <a:gd name="connsiteY4" fmla="*/ 6866922 h 6875310"/>
              <a:gd name="connsiteX5" fmla="*/ 558290 w 8262794"/>
              <a:gd name="connsiteY5" fmla="*/ 5459439 h 6875310"/>
              <a:gd name="connsiteX6" fmla="*/ 2352037 w 8262794"/>
              <a:gd name="connsiteY6" fmla="*/ 4019115 h 6875310"/>
              <a:gd name="connsiteX7" fmla="*/ 2381228 w 8262794"/>
              <a:gd name="connsiteY7" fmla="*/ 1625992 h 6875310"/>
              <a:gd name="connsiteX0" fmla="*/ 2381228 w 8245412"/>
              <a:gd name="connsiteY0" fmla="*/ 2042061 h 7291379"/>
              <a:gd name="connsiteX1" fmla="*/ 4552627 w 8245412"/>
              <a:gd name="connsiteY1" fmla="*/ 416081 h 7291379"/>
              <a:gd name="connsiteX2" fmla="*/ 8221764 w 8245412"/>
              <a:gd name="connsiteY2" fmla="*/ 435022 h 7291379"/>
              <a:gd name="connsiteX3" fmla="*/ 8244179 w 8245412"/>
              <a:gd name="connsiteY3" fmla="*/ 7291379 h 7291379"/>
              <a:gd name="connsiteX4" fmla="*/ 0 w 8245412"/>
              <a:gd name="connsiteY4" fmla="*/ 7282991 h 7291379"/>
              <a:gd name="connsiteX5" fmla="*/ 558290 w 8245412"/>
              <a:gd name="connsiteY5" fmla="*/ 5875508 h 7291379"/>
              <a:gd name="connsiteX6" fmla="*/ 2352037 w 8245412"/>
              <a:gd name="connsiteY6" fmla="*/ 4435184 h 7291379"/>
              <a:gd name="connsiteX7" fmla="*/ 2381228 w 8245412"/>
              <a:gd name="connsiteY7" fmla="*/ 2042061 h 7291379"/>
              <a:gd name="connsiteX0" fmla="*/ 2381228 w 8245412"/>
              <a:gd name="connsiteY0" fmla="*/ 1625992 h 6875310"/>
              <a:gd name="connsiteX1" fmla="*/ 4552627 w 8245412"/>
              <a:gd name="connsiteY1" fmla="*/ 12 h 6875310"/>
              <a:gd name="connsiteX2" fmla="*/ 8221764 w 8245412"/>
              <a:gd name="connsiteY2" fmla="*/ 18953 h 6875310"/>
              <a:gd name="connsiteX3" fmla="*/ 8244179 w 8245412"/>
              <a:gd name="connsiteY3" fmla="*/ 6875310 h 6875310"/>
              <a:gd name="connsiteX4" fmla="*/ 0 w 8245412"/>
              <a:gd name="connsiteY4" fmla="*/ 6866922 h 6875310"/>
              <a:gd name="connsiteX5" fmla="*/ 558290 w 8245412"/>
              <a:gd name="connsiteY5" fmla="*/ 5459439 h 6875310"/>
              <a:gd name="connsiteX6" fmla="*/ 2352037 w 8245412"/>
              <a:gd name="connsiteY6" fmla="*/ 4019115 h 6875310"/>
              <a:gd name="connsiteX7" fmla="*/ 2381228 w 8245412"/>
              <a:gd name="connsiteY7" fmla="*/ 1625992 h 6875310"/>
              <a:gd name="connsiteX0" fmla="*/ 2381228 w 8245412"/>
              <a:gd name="connsiteY0" fmla="*/ 1625992 h 6875310"/>
              <a:gd name="connsiteX1" fmla="*/ 4552627 w 8245412"/>
              <a:gd name="connsiteY1" fmla="*/ 12 h 6875310"/>
              <a:gd name="connsiteX2" fmla="*/ 8221764 w 8245412"/>
              <a:gd name="connsiteY2" fmla="*/ 18953 h 6875310"/>
              <a:gd name="connsiteX3" fmla="*/ 8244179 w 8245412"/>
              <a:gd name="connsiteY3" fmla="*/ 6875310 h 6875310"/>
              <a:gd name="connsiteX4" fmla="*/ 0 w 8245412"/>
              <a:gd name="connsiteY4" fmla="*/ 6866922 h 6875310"/>
              <a:gd name="connsiteX5" fmla="*/ 558290 w 8245412"/>
              <a:gd name="connsiteY5" fmla="*/ 5459439 h 6875310"/>
              <a:gd name="connsiteX6" fmla="*/ 2352037 w 8245412"/>
              <a:gd name="connsiteY6" fmla="*/ 4019115 h 6875310"/>
              <a:gd name="connsiteX7" fmla="*/ 2381228 w 8245412"/>
              <a:gd name="connsiteY7" fmla="*/ 1625992 h 6875310"/>
              <a:gd name="connsiteX0" fmla="*/ 2381228 w 8245412"/>
              <a:gd name="connsiteY0" fmla="*/ 1625992 h 6875310"/>
              <a:gd name="connsiteX1" fmla="*/ 4552627 w 8245412"/>
              <a:gd name="connsiteY1" fmla="*/ 12 h 6875310"/>
              <a:gd name="connsiteX2" fmla="*/ 8221764 w 8245412"/>
              <a:gd name="connsiteY2" fmla="*/ 18953 h 6875310"/>
              <a:gd name="connsiteX3" fmla="*/ 8244179 w 8245412"/>
              <a:gd name="connsiteY3" fmla="*/ 6875310 h 6875310"/>
              <a:gd name="connsiteX4" fmla="*/ 0 w 8245412"/>
              <a:gd name="connsiteY4" fmla="*/ 6866922 h 6875310"/>
              <a:gd name="connsiteX5" fmla="*/ 558290 w 8245412"/>
              <a:gd name="connsiteY5" fmla="*/ 5459439 h 6875310"/>
              <a:gd name="connsiteX6" fmla="*/ 2352037 w 8245412"/>
              <a:gd name="connsiteY6" fmla="*/ 4019115 h 6875310"/>
              <a:gd name="connsiteX7" fmla="*/ 2381228 w 8245412"/>
              <a:gd name="connsiteY7" fmla="*/ 1625992 h 6875310"/>
              <a:gd name="connsiteX0" fmla="*/ 2381228 w 8245412"/>
              <a:gd name="connsiteY0" fmla="*/ 1626209 h 6875527"/>
              <a:gd name="connsiteX1" fmla="*/ 4552627 w 8245412"/>
              <a:gd name="connsiteY1" fmla="*/ 229 h 6875527"/>
              <a:gd name="connsiteX2" fmla="*/ 8221764 w 8245412"/>
              <a:gd name="connsiteY2" fmla="*/ 19170 h 6875527"/>
              <a:gd name="connsiteX3" fmla="*/ 8244179 w 8245412"/>
              <a:gd name="connsiteY3" fmla="*/ 6875527 h 6875527"/>
              <a:gd name="connsiteX4" fmla="*/ 0 w 8245412"/>
              <a:gd name="connsiteY4" fmla="*/ 6867139 h 6875527"/>
              <a:gd name="connsiteX5" fmla="*/ 558290 w 8245412"/>
              <a:gd name="connsiteY5" fmla="*/ 5459656 h 6875527"/>
              <a:gd name="connsiteX6" fmla="*/ 2352037 w 8245412"/>
              <a:gd name="connsiteY6" fmla="*/ 4019332 h 6875527"/>
              <a:gd name="connsiteX7" fmla="*/ 2381228 w 8245412"/>
              <a:gd name="connsiteY7" fmla="*/ 1626209 h 6875527"/>
              <a:gd name="connsiteX0" fmla="*/ 2352037 w 8245412"/>
              <a:gd name="connsiteY0" fmla="*/ 4019103 h 6875298"/>
              <a:gd name="connsiteX1" fmla="*/ 4552627 w 8245412"/>
              <a:gd name="connsiteY1" fmla="*/ 0 h 6875298"/>
              <a:gd name="connsiteX2" fmla="*/ 8221764 w 8245412"/>
              <a:gd name="connsiteY2" fmla="*/ 18941 h 6875298"/>
              <a:gd name="connsiteX3" fmla="*/ 8244179 w 8245412"/>
              <a:gd name="connsiteY3" fmla="*/ 6875298 h 6875298"/>
              <a:gd name="connsiteX4" fmla="*/ 0 w 8245412"/>
              <a:gd name="connsiteY4" fmla="*/ 6866910 h 6875298"/>
              <a:gd name="connsiteX5" fmla="*/ 558290 w 8245412"/>
              <a:gd name="connsiteY5" fmla="*/ 5459427 h 6875298"/>
              <a:gd name="connsiteX6" fmla="*/ 2352037 w 8245412"/>
              <a:gd name="connsiteY6" fmla="*/ 4019103 h 6875298"/>
              <a:gd name="connsiteX0" fmla="*/ 558290 w 8245412"/>
              <a:gd name="connsiteY0" fmla="*/ 5459427 h 6875298"/>
              <a:gd name="connsiteX1" fmla="*/ 4552627 w 8245412"/>
              <a:gd name="connsiteY1" fmla="*/ 0 h 6875298"/>
              <a:gd name="connsiteX2" fmla="*/ 8221764 w 8245412"/>
              <a:gd name="connsiteY2" fmla="*/ 18941 h 6875298"/>
              <a:gd name="connsiteX3" fmla="*/ 8244179 w 8245412"/>
              <a:gd name="connsiteY3" fmla="*/ 6875298 h 6875298"/>
              <a:gd name="connsiteX4" fmla="*/ 0 w 8245412"/>
              <a:gd name="connsiteY4" fmla="*/ 6866910 h 6875298"/>
              <a:gd name="connsiteX5" fmla="*/ 558290 w 8245412"/>
              <a:gd name="connsiteY5" fmla="*/ 5459427 h 6875298"/>
              <a:gd name="connsiteX0" fmla="*/ 65530 w 7752652"/>
              <a:gd name="connsiteY0" fmla="*/ 5459427 h 6875298"/>
              <a:gd name="connsiteX1" fmla="*/ 4059867 w 7752652"/>
              <a:gd name="connsiteY1" fmla="*/ 0 h 6875298"/>
              <a:gd name="connsiteX2" fmla="*/ 7729004 w 7752652"/>
              <a:gd name="connsiteY2" fmla="*/ 18941 h 6875298"/>
              <a:gd name="connsiteX3" fmla="*/ 7751419 w 7752652"/>
              <a:gd name="connsiteY3" fmla="*/ 6875298 h 6875298"/>
              <a:gd name="connsiteX4" fmla="*/ 409917 w 7752652"/>
              <a:gd name="connsiteY4" fmla="*/ 6861048 h 6875298"/>
              <a:gd name="connsiteX5" fmla="*/ 65530 w 7752652"/>
              <a:gd name="connsiteY5" fmla="*/ 5459427 h 6875298"/>
              <a:gd name="connsiteX0" fmla="*/ 370721 w 8057843"/>
              <a:gd name="connsiteY0" fmla="*/ 5459427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370721 w 8057843"/>
              <a:gd name="connsiteY5" fmla="*/ 5459427 h 6875298"/>
              <a:gd name="connsiteX0" fmla="*/ 2228829 w 8057843"/>
              <a:gd name="connsiteY0" fmla="*/ 1549781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228829 w 8057843"/>
              <a:gd name="connsiteY5" fmla="*/ 1549781 h 6875298"/>
              <a:gd name="connsiteX0" fmla="*/ 2058845 w 8057843"/>
              <a:gd name="connsiteY0" fmla="*/ 1866304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058845 w 8057843"/>
              <a:gd name="connsiteY5" fmla="*/ 1866304 h 6875298"/>
              <a:gd name="connsiteX0" fmla="*/ 2058845 w 8057843"/>
              <a:gd name="connsiteY0" fmla="*/ 1866304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058845 w 8057843"/>
              <a:gd name="connsiteY5" fmla="*/ 1866304 h 6875298"/>
              <a:gd name="connsiteX0" fmla="*/ 2058845 w 8057843"/>
              <a:gd name="connsiteY0" fmla="*/ 1866304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058845 w 8057843"/>
              <a:gd name="connsiteY5" fmla="*/ 1866304 h 6875298"/>
              <a:gd name="connsiteX0" fmla="*/ 2058845 w 8057843"/>
              <a:gd name="connsiteY0" fmla="*/ 1866310 h 6875304"/>
              <a:gd name="connsiteX1" fmla="*/ 4365058 w 8057843"/>
              <a:gd name="connsiteY1" fmla="*/ 6 h 6875304"/>
              <a:gd name="connsiteX2" fmla="*/ 8034195 w 8057843"/>
              <a:gd name="connsiteY2" fmla="*/ 18947 h 6875304"/>
              <a:gd name="connsiteX3" fmla="*/ 8056610 w 8057843"/>
              <a:gd name="connsiteY3" fmla="*/ 6875304 h 6875304"/>
              <a:gd name="connsiteX4" fmla="*/ 0 w 8057843"/>
              <a:gd name="connsiteY4" fmla="*/ 6866915 h 6875304"/>
              <a:gd name="connsiteX5" fmla="*/ 2058845 w 8057843"/>
              <a:gd name="connsiteY5" fmla="*/ 1866310 h 6875304"/>
              <a:gd name="connsiteX0" fmla="*/ 2058845 w 8057843"/>
              <a:gd name="connsiteY0" fmla="*/ 1866310 h 6875304"/>
              <a:gd name="connsiteX1" fmla="*/ 4775366 w 8057843"/>
              <a:gd name="connsiteY1" fmla="*/ 6 h 6875304"/>
              <a:gd name="connsiteX2" fmla="*/ 8034195 w 8057843"/>
              <a:gd name="connsiteY2" fmla="*/ 18947 h 6875304"/>
              <a:gd name="connsiteX3" fmla="*/ 8056610 w 8057843"/>
              <a:gd name="connsiteY3" fmla="*/ 6875304 h 6875304"/>
              <a:gd name="connsiteX4" fmla="*/ 0 w 8057843"/>
              <a:gd name="connsiteY4" fmla="*/ 6866915 h 6875304"/>
              <a:gd name="connsiteX5" fmla="*/ 2058845 w 8057843"/>
              <a:gd name="connsiteY5" fmla="*/ 1866310 h 6875304"/>
              <a:gd name="connsiteX0" fmla="*/ 2058845 w 8057843"/>
              <a:gd name="connsiteY0" fmla="*/ 1866310 h 6875304"/>
              <a:gd name="connsiteX1" fmla="*/ 4687443 w 8057843"/>
              <a:gd name="connsiteY1" fmla="*/ 6 h 6875304"/>
              <a:gd name="connsiteX2" fmla="*/ 8034195 w 8057843"/>
              <a:gd name="connsiteY2" fmla="*/ 18947 h 6875304"/>
              <a:gd name="connsiteX3" fmla="*/ 8056610 w 8057843"/>
              <a:gd name="connsiteY3" fmla="*/ 6875304 h 6875304"/>
              <a:gd name="connsiteX4" fmla="*/ 0 w 8057843"/>
              <a:gd name="connsiteY4" fmla="*/ 6866915 h 6875304"/>
              <a:gd name="connsiteX5" fmla="*/ 2058845 w 8057843"/>
              <a:gd name="connsiteY5" fmla="*/ 1866310 h 6875304"/>
              <a:gd name="connsiteX0" fmla="*/ 2058845 w 8057843"/>
              <a:gd name="connsiteY0" fmla="*/ 1860450 h 6869444"/>
              <a:gd name="connsiteX1" fmla="*/ 4599520 w 8057843"/>
              <a:gd name="connsiteY1" fmla="*/ 7 h 6869444"/>
              <a:gd name="connsiteX2" fmla="*/ 8034195 w 8057843"/>
              <a:gd name="connsiteY2" fmla="*/ 13087 h 6869444"/>
              <a:gd name="connsiteX3" fmla="*/ 8056610 w 8057843"/>
              <a:gd name="connsiteY3" fmla="*/ 6869444 h 6869444"/>
              <a:gd name="connsiteX4" fmla="*/ 0 w 8057843"/>
              <a:gd name="connsiteY4" fmla="*/ 6861055 h 6869444"/>
              <a:gd name="connsiteX5" fmla="*/ 2058845 w 8057843"/>
              <a:gd name="connsiteY5" fmla="*/ 1860450 h 6869444"/>
              <a:gd name="connsiteX0" fmla="*/ 2058845 w 8057843"/>
              <a:gd name="connsiteY0" fmla="*/ 1861151 h 6870145"/>
              <a:gd name="connsiteX1" fmla="*/ 4599520 w 8057843"/>
              <a:gd name="connsiteY1" fmla="*/ 708 h 6870145"/>
              <a:gd name="connsiteX2" fmla="*/ 8034195 w 8057843"/>
              <a:gd name="connsiteY2" fmla="*/ 13788 h 6870145"/>
              <a:gd name="connsiteX3" fmla="*/ 8056610 w 8057843"/>
              <a:gd name="connsiteY3" fmla="*/ 6870145 h 6870145"/>
              <a:gd name="connsiteX4" fmla="*/ 0 w 8057843"/>
              <a:gd name="connsiteY4" fmla="*/ 6861756 h 6870145"/>
              <a:gd name="connsiteX5" fmla="*/ 2058845 w 8057843"/>
              <a:gd name="connsiteY5" fmla="*/ 1861151 h 687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57843" h="6870145">
                <a:moveTo>
                  <a:pt x="2058845" y="1861151"/>
                </a:moveTo>
                <a:cubicBezTo>
                  <a:pt x="2741416" y="353250"/>
                  <a:pt x="3474675" y="-18667"/>
                  <a:pt x="4599520" y="708"/>
                </a:cubicBezTo>
                <a:lnTo>
                  <a:pt x="8034195" y="13788"/>
                </a:lnTo>
                <a:cubicBezTo>
                  <a:pt x="8024742" y="978226"/>
                  <a:pt x="8065317" y="6168514"/>
                  <a:pt x="8056610" y="6870145"/>
                </a:cubicBezTo>
                <a:lnTo>
                  <a:pt x="0" y="6861756"/>
                </a:lnTo>
                <a:cubicBezTo>
                  <a:pt x="184403" y="6373732"/>
                  <a:pt x="1707870" y="2678685"/>
                  <a:pt x="2058845" y="1861151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lIns="234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/>
                </a:solidFill>
                <a:latin typeface="Schibsted Grotesk Bold" pitchFamily="2" charset="77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6FE7AB-CFBE-39A6-A332-CD36E3A37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765F2-44B3-0048-9322-6338B7E75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814026-9D66-433A-8979-C2D7694BCAD4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F7542-F15E-D9FD-C004-36E6DE9D3969}"/>
              </a:ext>
            </a:extLst>
          </p:cNvPr>
          <p:cNvSpPr/>
          <p:nvPr userDrawn="1"/>
        </p:nvSpPr>
        <p:spPr>
          <a:xfrm rot="10800000" flipH="1" flipV="1">
            <a:off x="-8966" y="-4307"/>
            <a:ext cx="4531965" cy="1625717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45B87-0C75-83E9-7D08-FC7E242E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00" y="444465"/>
            <a:ext cx="3489926" cy="6810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2721B5-FBC4-52D9-4FCB-97982676E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639" y="1850714"/>
            <a:ext cx="5267309" cy="4041039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2000">
                <a:solidFill>
                  <a:schemeClr val="bg1"/>
                </a:solidFill>
                <a:latin typeface="+mn-lt"/>
              </a:defRPr>
            </a:lvl2pPr>
            <a:lvl3pPr>
              <a:defRPr sz="2000">
                <a:solidFill>
                  <a:schemeClr val="bg1"/>
                </a:solidFill>
                <a:latin typeface="+mn-lt"/>
              </a:defRPr>
            </a:lvl3pPr>
            <a:lvl4pPr>
              <a:defRPr sz="2000">
                <a:solidFill>
                  <a:schemeClr val="bg1"/>
                </a:solidFill>
                <a:latin typeface="+mn-lt"/>
              </a:defRPr>
            </a:lvl4pPr>
            <a:lvl5pPr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ea typeface="+mn-ea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0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E2F15-9886-E490-D281-D8958469BB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613" y="1527175"/>
            <a:ext cx="10515600" cy="4651375"/>
          </a:xfrm>
        </p:spPr>
        <p:txBody>
          <a:bodyPr/>
          <a:lstStyle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4400" y="6292800"/>
            <a:ext cx="5517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814026-9D66-433A-8979-C2D7694BCAD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105156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8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2D7FB3-7B00-0F04-883F-0EA5497DBDF3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934F59E-0553-927B-4AFB-7324F65CD1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0B2AE1A-627F-3503-5412-FB1053164667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790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C6783E-E6C8-5609-E60B-7680BB9B11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6613" y="1531938"/>
            <a:ext cx="5035550" cy="4645025"/>
          </a:xfrm>
          <a:prstGeom prst="roundRect">
            <a:avLst>
              <a:gd name="adj" fmla="val 2055"/>
            </a:avLst>
          </a:prstGeom>
        </p:spPr>
        <p:txBody>
          <a:bodyPr/>
          <a:lstStyle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814026-9D66-433A-8979-C2D7694BCAD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7D5CFEA-ED43-9A0D-8EEE-100093288D7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37797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26751F-1800-E5B8-7BE5-64F4CA673845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C9781F6-F189-3631-908B-F506778CA7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EEBADD-7188-AD68-E229-384FBDF96CD5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3C894B2-0977-371D-5891-8DCFD6A40DD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18250" y="1531938"/>
            <a:ext cx="5035550" cy="4645025"/>
          </a:xfrm>
        </p:spPr>
        <p:txBody>
          <a:bodyPr/>
          <a:lstStyle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9033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A686A-0000-D97C-2851-DD0EA733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09"/>
            <a:ext cx="3200400" cy="4644754"/>
          </a:xfrm>
        </p:spPr>
        <p:txBody>
          <a:bodyPr/>
          <a:lstStyle>
            <a:lvl1pPr>
              <a:defRPr sz="16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814026-9D66-433A-8979-C2D7694BCAD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7575235-F019-6D8C-E300-B3E9A8AE4EE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92237" y="1532209"/>
            <a:ext cx="3203507" cy="4644754"/>
          </a:xfrm>
        </p:spPr>
        <p:txBody>
          <a:bodyPr/>
          <a:lstStyle>
            <a:lvl1pPr>
              <a:defRPr sz="16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6064A0D-340E-53DC-D5D0-3608C0CBA86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92237" y="979715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E9F70F-85A7-140E-A535-2AAF2160E8E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148283" y="979715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2C0F9B-55FA-980E-CFB2-D50014A6570E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936CC42-D356-43BF-9A2D-68E2909D02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B619FC-8734-D138-CF69-C6F2D7B9DBE7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CFEE22-B3C1-B461-EC81-9E349235671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145176" y="1546898"/>
            <a:ext cx="3203507" cy="4644754"/>
          </a:xfrm>
        </p:spPr>
        <p:txBody>
          <a:bodyPr/>
          <a:lstStyle>
            <a:lvl1pPr>
              <a:defRPr sz="1600" b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162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F3618D-C7CA-4FD7-F81D-995436B673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84400" y="6292800"/>
            <a:ext cx="551791" cy="365125"/>
          </a:xfrm>
        </p:spPr>
        <p:txBody>
          <a:bodyPr vert="horz" lIns="91440" tIns="45720" rIns="91440" bIns="45720" rtlCol="0" anchor="ctr"/>
          <a:lstStyle>
            <a:lvl1pPr>
              <a:defRPr lang="en-US" b="1" i="0" smtClean="0">
                <a:solidFill>
                  <a:schemeClr val="bg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>
              <a:defRPr/>
            </a:pPr>
            <a:fld id="{7B64B941-4F95-CD49-8C5B-59AD920AF5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30535C-DFDA-BE99-D424-405B305B6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98341B9-EBD3-2726-A182-FFE97597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09"/>
            <a:ext cx="5035416" cy="4644754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ea typeface="+mn-ea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C7C4C26-0ADB-36ED-F454-544AFB1077C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653D73DB-230B-DC38-D40C-033FA177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280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444B20-0B44-00BC-A98A-A9E114B30716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05CF2EF-360D-81F0-6627-D11620F376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C3FAF3A-E163-DC4F-E138-C787D9E71CDF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F23A79-6799-99D1-7CD7-D6D56EC206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3575" y="808609"/>
            <a:ext cx="6001559" cy="6070218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0288" h="6210534">
                <a:moveTo>
                  <a:pt x="1682562" y="6934"/>
                </a:moveTo>
                <a:cubicBezTo>
                  <a:pt x="3142372" y="-11995"/>
                  <a:pt x="4509513" y="14468"/>
                  <a:pt x="6132539" y="8710"/>
                </a:cubicBezTo>
                <a:lnTo>
                  <a:pt x="6140288" y="6210534"/>
                </a:lnTo>
                <a:lnTo>
                  <a:pt x="1569715" y="6189707"/>
                </a:lnTo>
                <a:cubicBezTo>
                  <a:pt x="1092863" y="4979736"/>
                  <a:pt x="479069" y="3572094"/>
                  <a:pt x="116877" y="2579732"/>
                </a:cubicBezTo>
                <a:cubicBezTo>
                  <a:pt x="-245315" y="1587370"/>
                  <a:pt x="222752" y="25863"/>
                  <a:pt x="1682562" y="6934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lIns="72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52119352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A686A-0000-D97C-2851-DD0EA733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1" y="3256383"/>
            <a:ext cx="3200400" cy="2920579"/>
          </a:xfrm>
        </p:spPr>
        <p:txBody>
          <a:bodyPr/>
          <a:lstStyle>
            <a:lvl1pPr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814026-9D66-433A-8979-C2D7694BCAD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AAB66E-95C1-B985-81FD-58E556EBD6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4181" y="2655354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1600" b="0">
                <a:solidFill>
                  <a:schemeClr val="bg1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F67DC82-C80E-9FA5-5DCA-081D9D5C3DF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53400" y="3256383"/>
            <a:ext cx="3203507" cy="2921520"/>
          </a:xfrm>
        </p:spPr>
        <p:txBody>
          <a:bodyPr/>
          <a:lstStyle>
            <a:lvl1pPr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7575235-F019-6D8C-E300-B3E9A8AE4EE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92237" y="3256383"/>
            <a:ext cx="3203507" cy="2920580"/>
          </a:xfrm>
        </p:spPr>
        <p:txBody>
          <a:bodyPr/>
          <a:lstStyle>
            <a:lvl1pPr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6064A0D-340E-53DC-D5D0-3608C0CBA86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95344" y="2655354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1600" b="0">
                <a:solidFill>
                  <a:schemeClr val="bg1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E9F70F-85A7-140E-A535-2AAF2160E8E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152488" y="2655354"/>
            <a:ext cx="32004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1600" b="0">
                <a:solidFill>
                  <a:schemeClr val="bg1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CE1C32-6A70-DBF5-8A65-EB9FDC1B4B0E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EED2CB-7979-69B2-5BC4-355A2A48AC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3B2B0D-5E52-908F-2958-6081A232B0C2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A90ED92-682E-13AA-98E6-F5B4F1F8A60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94696" y="902047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18" name="Picture Placeholder 19">
            <a:extLst>
              <a:ext uri="{FF2B5EF4-FFF2-40B4-BE49-F238E27FC236}">
                <a16:creationId xmlns:a16="http://schemas.microsoft.com/office/drawing/2014/main" id="{A79F26C9-F9D9-A931-6D05-CA7392F0C4C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54305" y="902047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1A14E7A1-1C76-10B9-5018-476CA1C6708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613003" y="902047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959866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2EAB-A25F-F0A8-A7D2-633252B5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15F1-B1F3-B665-4700-2A7E1318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1B0F-CCBC-0ABE-8C5F-59D8896C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814026-9D66-433A-8979-C2D7694BCAD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CE1C32-6A70-DBF5-8A65-EB9FDC1B4B0E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EED2CB-7979-69B2-5BC4-355A2A48AC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3B2B0D-5E52-908F-2958-6081A232B0C2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82D4F9CD-3196-A275-C402-E03F0A1577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56714" y="2291375"/>
            <a:ext cx="3078573" cy="3530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CD0F6261-F17E-2CC5-3020-24400BBA924A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236152" y="1783179"/>
            <a:ext cx="1715678" cy="71436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0" tIns="36000" rIns="0" bIns="0" anchor="ctr"/>
          <a:lstStyle>
            <a:lvl1pPr marL="0" indent="0" algn="ctr">
              <a:buNone/>
              <a:defRPr sz="1200">
                <a:solidFill>
                  <a:srgbClr val="191D64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CD82881F-1C60-A118-957C-F8C7AE327E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1003" y="2291375"/>
            <a:ext cx="3078573" cy="3530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5" name="Text Placeholder 32">
            <a:extLst>
              <a:ext uri="{FF2B5EF4-FFF2-40B4-BE49-F238E27FC236}">
                <a16:creationId xmlns:a16="http://schemas.microsoft.com/office/drawing/2014/main" id="{F4D31BDB-3DF7-3AB7-B9D0-D9E5FF1376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82424" y="2291375"/>
            <a:ext cx="3078573" cy="3530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285408F-EC19-4DA6-AB29-EA683DB5776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819456"/>
            <a:ext cx="10515600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BDC410FB-5C84-B039-5CD4-9327E21FEE21}"/>
              </a:ext>
            </a:extLst>
          </p:cNvPr>
          <p:cNvSpPr>
            <a:spLocks noGrp="1" noChangeAspect="1"/>
          </p:cNvSpPr>
          <p:nvPr>
            <p:ph type="body" sz="quarter" idx="28"/>
          </p:nvPr>
        </p:nvSpPr>
        <p:spPr>
          <a:xfrm>
            <a:off x="1412450" y="1783179"/>
            <a:ext cx="1715678" cy="71436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0" tIns="36000" rIns="0" bIns="0" anchor="ctr"/>
          <a:lstStyle>
            <a:lvl1pPr marL="0" indent="0" algn="ctr">
              <a:buNone/>
              <a:defRPr sz="1200">
                <a:solidFill>
                  <a:srgbClr val="191D64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93EB3850-F46A-7F40-6EDF-8A505981BA52}"/>
              </a:ext>
            </a:extLst>
          </p:cNvPr>
          <p:cNvSpPr>
            <a:spLocks noGrp="1" noChangeAspect="1"/>
          </p:cNvSpPr>
          <p:nvPr>
            <p:ph type="body" sz="quarter" idx="29"/>
          </p:nvPr>
        </p:nvSpPr>
        <p:spPr>
          <a:xfrm>
            <a:off x="9059854" y="1783179"/>
            <a:ext cx="1715678" cy="71436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0" tIns="36000" rIns="0" bIns="0" anchor="ctr"/>
          <a:lstStyle>
            <a:lvl1pPr marL="0" indent="0" algn="ctr">
              <a:buNone/>
              <a:defRPr sz="1200">
                <a:solidFill>
                  <a:srgbClr val="191D64"/>
                </a:solidFill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765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4C568E1-65EC-A505-EF2D-BE9758203DDC}"/>
              </a:ext>
            </a:extLst>
          </p:cNvPr>
          <p:cNvSpPr txBox="1">
            <a:spLocks/>
          </p:cNvSpPr>
          <p:nvPr userDrawn="1"/>
        </p:nvSpPr>
        <p:spPr>
          <a:xfrm>
            <a:off x="6318386" y="937309"/>
            <a:ext cx="5873614" cy="5940429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0288" h="6210534">
                <a:moveTo>
                  <a:pt x="1682562" y="6934"/>
                </a:moveTo>
                <a:cubicBezTo>
                  <a:pt x="3142372" y="-11995"/>
                  <a:pt x="4509513" y="14468"/>
                  <a:pt x="6132539" y="8710"/>
                </a:cubicBezTo>
                <a:lnTo>
                  <a:pt x="6140288" y="6210534"/>
                </a:lnTo>
                <a:lnTo>
                  <a:pt x="1569715" y="6189707"/>
                </a:lnTo>
                <a:cubicBezTo>
                  <a:pt x="1092863" y="4979736"/>
                  <a:pt x="479069" y="3572094"/>
                  <a:pt x="116877" y="2579732"/>
                </a:cubicBezTo>
                <a:cubicBezTo>
                  <a:pt x="-245315" y="1587370"/>
                  <a:pt x="222752" y="25863"/>
                  <a:pt x="1682562" y="69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720000" tIns="1332000" rIns="720000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200" b="0" i="0" kern="1200">
                <a:solidFill>
                  <a:schemeClr val="tx2"/>
                </a:solidFill>
                <a:latin typeface="Schibsted Grotesk Bold" pitchFamily="2" charset="77"/>
                <a:ea typeface="Schibsted Grotesk Bold" pitchFamily="2" charset="77"/>
                <a:cs typeface="Schibsted Grotesk Bold" pitchFamily="2" charset="77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D900"/>
              </a:solidFill>
              <a:effectLst/>
              <a:uLnTx/>
              <a:uFillTx/>
              <a:latin typeface="Schibsted Grotesk Bold" pitchFamily="2" charset="77"/>
              <a:cs typeface="Schibsted Grotesk Bo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A7CC5-62EC-C755-E113-77487C31B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33830-4C87-211B-5652-E01C64BA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1693D-25F4-6B93-6B7D-EB3A856DCB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814026-9D66-433A-8979-C2D7694BCAD4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3B9152-B094-BD0A-EB7B-17EEA252F461}"/>
              </a:ext>
            </a:extLst>
          </p:cNvPr>
          <p:cNvGrpSpPr/>
          <p:nvPr userDrawn="1"/>
        </p:nvGrpSpPr>
        <p:grpSpPr>
          <a:xfrm>
            <a:off x="0" y="-9598"/>
            <a:ext cx="12174398" cy="689695"/>
            <a:chOff x="0" y="-9598"/>
            <a:chExt cx="12174398" cy="68969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8907D14-6139-A2FB-F6A5-FD8548C5DF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0097"/>
              <a:ext cx="11249891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F0B43E-0CA1-EA7B-E916-DA68E3BDB793}"/>
                </a:ext>
              </a:extLst>
            </p:cNvPr>
            <p:cNvSpPr/>
            <p:nvPr userDrawn="1"/>
          </p:nvSpPr>
          <p:spPr>
            <a:xfrm>
              <a:off x="11239714" y="-9598"/>
              <a:ext cx="934684" cy="689694"/>
            </a:xfrm>
            <a:custGeom>
              <a:avLst/>
              <a:gdLst>
                <a:gd name="connsiteX0" fmla="*/ 0 w 953750"/>
                <a:gd name="connsiteY0" fmla="*/ 669925 h 669925"/>
                <a:gd name="connsiteX1" fmla="*/ 298450 w 953750"/>
                <a:gd name="connsiteY1" fmla="*/ 641350 h 669925"/>
                <a:gd name="connsiteX2" fmla="*/ 577850 w 953750"/>
                <a:gd name="connsiteY2" fmla="*/ 565150 h 669925"/>
                <a:gd name="connsiteX3" fmla="*/ 790575 w 953750"/>
                <a:gd name="connsiteY3" fmla="*/ 422275 h 669925"/>
                <a:gd name="connsiteX4" fmla="*/ 885825 w 953750"/>
                <a:gd name="connsiteY4" fmla="*/ 292100 h 669925"/>
                <a:gd name="connsiteX5" fmla="*/ 952500 w 953750"/>
                <a:gd name="connsiteY5" fmla="*/ 104775 h 669925"/>
                <a:gd name="connsiteX6" fmla="*/ 946150 w 953750"/>
                <a:gd name="connsiteY6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790575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12800 w 946150"/>
                <a:gd name="connsiteY3" fmla="*/ 4222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984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396875 w 946150"/>
                <a:gd name="connsiteY1" fmla="*/ 6191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6225 w 946150"/>
                <a:gd name="connsiteY1" fmla="*/ 644525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806450 w 946150"/>
                <a:gd name="connsiteY3" fmla="*/ 396875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85825 w 946150"/>
                <a:gd name="connsiteY4" fmla="*/ 292100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866775 w 946150"/>
                <a:gd name="connsiteY4" fmla="*/ 314325 h 669925"/>
                <a:gd name="connsiteX5" fmla="*/ 946150 w 946150"/>
                <a:gd name="connsiteY5" fmla="*/ 0 h 669925"/>
                <a:gd name="connsiteX0" fmla="*/ 0 w 946150"/>
                <a:gd name="connsiteY0" fmla="*/ 669925 h 669925"/>
                <a:gd name="connsiteX1" fmla="*/ 273050 w 946150"/>
                <a:gd name="connsiteY1" fmla="*/ 641350 h 669925"/>
                <a:gd name="connsiteX2" fmla="*/ 577850 w 946150"/>
                <a:gd name="connsiteY2" fmla="*/ 565150 h 669925"/>
                <a:gd name="connsiteX3" fmla="*/ 784225 w 946150"/>
                <a:gd name="connsiteY3" fmla="*/ 419100 h 669925"/>
                <a:gd name="connsiteX4" fmla="*/ 922117 w 946150"/>
                <a:gd name="connsiteY4" fmla="*/ 236138 h 669925"/>
                <a:gd name="connsiteX5" fmla="*/ 946150 w 946150"/>
                <a:gd name="connsiteY5" fmla="*/ 0 h 669925"/>
                <a:gd name="connsiteX0" fmla="*/ 0 w 965683"/>
                <a:gd name="connsiteY0" fmla="*/ 676180 h 676180"/>
                <a:gd name="connsiteX1" fmla="*/ 273050 w 965683"/>
                <a:gd name="connsiteY1" fmla="*/ 647605 h 676180"/>
                <a:gd name="connsiteX2" fmla="*/ 577850 w 965683"/>
                <a:gd name="connsiteY2" fmla="*/ 571405 h 676180"/>
                <a:gd name="connsiteX3" fmla="*/ 784225 w 965683"/>
                <a:gd name="connsiteY3" fmla="*/ 425355 h 676180"/>
                <a:gd name="connsiteX4" fmla="*/ 922117 w 965683"/>
                <a:gd name="connsiteY4" fmla="*/ 242393 h 676180"/>
                <a:gd name="connsiteX5" fmla="*/ 965683 w 965683"/>
                <a:gd name="connsiteY5" fmla="*/ 0 h 676180"/>
                <a:gd name="connsiteX0" fmla="*/ 0 w 965683"/>
                <a:gd name="connsiteY0" fmla="*/ 660542 h 660542"/>
                <a:gd name="connsiteX1" fmla="*/ 273050 w 965683"/>
                <a:gd name="connsiteY1" fmla="*/ 631967 h 660542"/>
                <a:gd name="connsiteX2" fmla="*/ 577850 w 965683"/>
                <a:gd name="connsiteY2" fmla="*/ 555767 h 660542"/>
                <a:gd name="connsiteX3" fmla="*/ 784225 w 965683"/>
                <a:gd name="connsiteY3" fmla="*/ 409717 h 660542"/>
                <a:gd name="connsiteX4" fmla="*/ 922117 w 965683"/>
                <a:gd name="connsiteY4" fmla="*/ 226755 h 660542"/>
                <a:gd name="connsiteX5" fmla="*/ 965683 w 965683"/>
                <a:gd name="connsiteY5" fmla="*/ 0 h 660542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22117 w 955917"/>
                <a:gd name="connsiteY4" fmla="*/ 233010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4225 w 955917"/>
                <a:gd name="connsiteY3" fmla="*/ 415972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902584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7480 w 955917"/>
                <a:gd name="connsiteY3" fmla="*/ 425354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9757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80969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89562 w 955917"/>
                <a:gd name="connsiteY4" fmla="*/ 298688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273050 w 955917"/>
                <a:gd name="connsiteY1" fmla="*/ 63822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0074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577850 w 955917"/>
                <a:gd name="connsiteY2" fmla="*/ 562022 h 666797"/>
                <a:gd name="connsiteX3" fmla="*/ 777714 w 955917"/>
                <a:gd name="connsiteY3" fmla="*/ 453502 h 666797"/>
                <a:gd name="connsiteX4" fmla="*/ 896073 w 955917"/>
                <a:gd name="connsiteY4" fmla="*/ 267412 h 666797"/>
                <a:gd name="connsiteX5" fmla="*/ 955917 w 955917"/>
                <a:gd name="connsiteY5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77714 w 955917"/>
                <a:gd name="connsiteY2" fmla="*/ 453502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896073 w 955917"/>
                <a:gd name="connsiteY2" fmla="*/ 267412 h 666797"/>
                <a:gd name="connsiteX3" fmla="*/ 955917 w 955917"/>
                <a:gd name="connsiteY3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685717 w 955917"/>
                <a:gd name="connsiteY2" fmla="*/ 453488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5917"/>
                <a:gd name="connsiteY0" fmla="*/ 666797 h 666797"/>
                <a:gd name="connsiteX1" fmla="*/ 419545 w 955917"/>
                <a:gd name="connsiteY1" fmla="*/ 613202 h 666797"/>
                <a:gd name="connsiteX2" fmla="*/ 721526 w 955917"/>
                <a:gd name="connsiteY2" fmla="*/ 475381 h 666797"/>
                <a:gd name="connsiteX3" fmla="*/ 896073 w 955917"/>
                <a:gd name="connsiteY3" fmla="*/ 267412 h 666797"/>
                <a:gd name="connsiteX4" fmla="*/ 955917 w 955917"/>
                <a:gd name="connsiteY4" fmla="*/ 0 h 666797"/>
                <a:gd name="connsiteX0" fmla="*/ 0 w 952716"/>
                <a:gd name="connsiteY0" fmla="*/ 648358 h 648358"/>
                <a:gd name="connsiteX1" fmla="*/ 419545 w 952716"/>
                <a:gd name="connsiteY1" fmla="*/ 594763 h 648358"/>
                <a:gd name="connsiteX2" fmla="*/ 721526 w 952716"/>
                <a:gd name="connsiteY2" fmla="*/ 456942 h 648358"/>
                <a:gd name="connsiteX3" fmla="*/ 896073 w 952716"/>
                <a:gd name="connsiteY3" fmla="*/ 248973 h 648358"/>
                <a:gd name="connsiteX4" fmla="*/ 952716 w 952716"/>
                <a:gd name="connsiteY4" fmla="*/ 0 h 648358"/>
                <a:gd name="connsiteX0" fmla="*/ 0 w 943113"/>
                <a:gd name="connsiteY0" fmla="*/ 660651 h 660651"/>
                <a:gd name="connsiteX1" fmla="*/ 419545 w 943113"/>
                <a:gd name="connsiteY1" fmla="*/ 607056 h 660651"/>
                <a:gd name="connsiteX2" fmla="*/ 721526 w 943113"/>
                <a:gd name="connsiteY2" fmla="*/ 469235 h 660651"/>
                <a:gd name="connsiteX3" fmla="*/ 896073 w 943113"/>
                <a:gd name="connsiteY3" fmla="*/ 261266 h 660651"/>
                <a:gd name="connsiteX4" fmla="*/ 943113 w 943113"/>
                <a:gd name="connsiteY4" fmla="*/ 0 h 660651"/>
                <a:gd name="connsiteX0" fmla="*/ 0 w 933510"/>
                <a:gd name="connsiteY0" fmla="*/ 657578 h 657578"/>
                <a:gd name="connsiteX1" fmla="*/ 419545 w 933510"/>
                <a:gd name="connsiteY1" fmla="*/ 603983 h 657578"/>
                <a:gd name="connsiteX2" fmla="*/ 721526 w 933510"/>
                <a:gd name="connsiteY2" fmla="*/ 466162 h 657578"/>
                <a:gd name="connsiteX3" fmla="*/ 896073 w 933510"/>
                <a:gd name="connsiteY3" fmla="*/ 258193 h 657578"/>
                <a:gd name="connsiteX4" fmla="*/ 933510 w 933510"/>
                <a:gd name="connsiteY4" fmla="*/ 0 h 657578"/>
                <a:gd name="connsiteX0" fmla="*/ 0 w 933524"/>
                <a:gd name="connsiteY0" fmla="*/ 657578 h 657578"/>
                <a:gd name="connsiteX1" fmla="*/ 419545 w 933524"/>
                <a:gd name="connsiteY1" fmla="*/ 603983 h 657578"/>
                <a:gd name="connsiteX2" fmla="*/ 721526 w 933524"/>
                <a:gd name="connsiteY2" fmla="*/ 466162 h 657578"/>
                <a:gd name="connsiteX3" fmla="*/ 896073 w 933524"/>
                <a:gd name="connsiteY3" fmla="*/ 258193 h 657578"/>
                <a:gd name="connsiteX4" fmla="*/ 933510 w 933524"/>
                <a:gd name="connsiteY4" fmla="*/ 0 h 657578"/>
                <a:gd name="connsiteX0" fmla="*/ 0 w 933524"/>
                <a:gd name="connsiteY0" fmla="*/ 660651 h 660651"/>
                <a:gd name="connsiteX1" fmla="*/ 419545 w 933524"/>
                <a:gd name="connsiteY1" fmla="*/ 607056 h 660651"/>
                <a:gd name="connsiteX2" fmla="*/ 721526 w 933524"/>
                <a:gd name="connsiteY2" fmla="*/ 469235 h 660651"/>
                <a:gd name="connsiteX3" fmla="*/ 896073 w 933524"/>
                <a:gd name="connsiteY3" fmla="*/ 261266 h 660651"/>
                <a:gd name="connsiteX4" fmla="*/ 933510 w 933524"/>
                <a:gd name="connsiteY4" fmla="*/ 0 h 660651"/>
                <a:gd name="connsiteX0" fmla="*/ 0 w 933524"/>
                <a:gd name="connsiteY0" fmla="*/ 666797 h 666797"/>
                <a:gd name="connsiteX1" fmla="*/ 419545 w 933524"/>
                <a:gd name="connsiteY1" fmla="*/ 613202 h 666797"/>
                <a:gd name="connsiteX2" fmla="*/ 721526 w 933524"/>
                <a:gd name="connsiteY2" fmla="*/ 475381 h 666797"/>
                <a:gd name="connsiteX3" fmla="*/ 896073 w 933524"/>
                <a:gd name="connsiteY3" fmla="*/ 267412 h 666797"/>
                <a:gd name="connsiteX4" fmla="*/ 933510 w 933524"/>
                <a:gd name="connsiteY4" fmla="*/ 0 h 666797"/>
                <a:gd name="connsiteX0" fmla="*/ 0 w 946317"/>
                <a:gd name="connsiteY0" fmla="*/ 648358 h 648358"/>
                <a:gd name="connsiteX1" fmla="*/ 419545 w 946317"/>
                <a:gd name="connsiteY1" fmla="*/ 594763 h 648358"/>
                <a:gd name="connsiteX2" fmla="*/ 721526 w 946317"/>
                <a:gd name="connsiteY2" fmla="*/ 456942 h 648358"/>
                <a:gd name="connsiteX3" fmla="*/ 896073 w 946317"/>
                <a:gd name="connsiteY3" fmla="*/ 248973 h 648358"/>
                <a:gd name="connsiteX4" fmla="*/ 946314 w 946317"/>
                <a:gd name="connsiteY4" fmla="*/ 0 h 648358"/>
                <a:gd name="connsiteX0" fmla="*/ 0 w 946314"/>
                <a:gd name="connsiteY0" fmla="*/ 648358 h 648358"/>
                <a:gd name="connsiteX1" fmla="*/ 419545 w 946314"/>
                <a:gd name="connsiteY1" fmla="*/ 594763 h 648358"/>
                <a:gd name="connsiteX2" fmla="*/ 721526 w 946314"/>
                <a:gd name="connsiteY2" fmla="*/ 456942 h 648358"/>
                <a:gd name="connsiteX3" fmla="*/ 896073 w 946314"/>
                <a:gd name="connsiteY3" fmla="*/ 248973 h 648358"/>
                <a:gd name="connsiteX4" fmla="*/ 946314 w 946314"/>
                <a:gd name="connsiteY4" fmla="*/ 0 h 648358"/>
                <a:gd name="connsiteX0" fmla="*/ 0 w 939912"/>
                <a:gd name="connsiteY0" fmla="*/ 654504 h 654504"/>
                <a:gd name="connsiteX1" fmla="*/ 419545 w 939912"/>
                <a:gd name="connsiteY1" fmla="*/ 600909 h 654504"/>
                <a:gd name="connsiteX2" fmla="*/ 721526 w 939912"/>
                <a:gd name="connsiteY2" fmla="*/ 463088 h 654504"/>
                <a:gd name="connsiteX3" fmla="*/ 896073 w 939912"/>
                <a:gd name="connsiteY3" fmla="*/ 255119 h 654504"/>
                <a:gd name="connsiteX4" fmla="*/ 939912 w 939912"/>
                <a:gd name="connsiteY4" fmla="*/ 0 h 654504"/>
                <a:gd name="connsiteX0" fmla="*/ 0 w 939912"/>
                <a:gd name="connsiteY0" fmla="*/ 663723 h 663723"/>
                <a:gd name="connsiteX1" fmla="*/ 419545 w 939912"/>
                <a:gd name="connsiteY1" fmla="*/ 610128 h 663723"/>
                <a:gd name="connsiteX2" fmla="*/ 721526 w 939912"/>
                <a:gd name="connsiteY2" fmla="*/ 472307 h 663723"/>
                <a:gd name="connsiteX3" fmla="*/ 896073 w 939912"/>
                <a:gd name="connsiteY3" fmla="*/ 264338 h 663723"/>
                <a:gd name="connsiteX4" fmla="*/ 939912 w 939912"/>
                <a:gd name="connsiteY4" fmla="*/ 0 h 663723"/>
                <a:gd name="connsiteX0" fmla="*/ 0 w 936711"/>
                <a:gd name="connsiteY0" fmla="*/ 660650 h 660650"/>
                <a:gd name="connsiteX1" fmla="*/ 419545 w 936711"/>
                <a:gd name="connsiteY1" fmla="*/ 607055 h 660650"/>
                <a:gd name="connsiteX2" fmla="*/ 721526 w 936711"/>
                <a:gd name="connsiteY2" fmla="*/ 469234 h 660650"/>
                <a:gd name="connsiteX3" fmla="*/ 896073 w 936711"/>
                <a:gd name="connsiteY3" fmla="*/ 261265 h 660650"/>
                <a:gd name="connsiteX4" fmla="*/ 936711 w 936711"/>
                <a:gd name="connsiteY4" fmla="*/ 0 h 660650"/>
                <a:gd name="connsiteX0" fmla="*/ 0 w 943113"/>
                <a:gd name="connsiteY0" fmla="*/ 663723 h 663723"/>
                <a:gd name="connsiteX1" fmla="*/ 419545 w 943113"/>
                <a:gd name="connsiteY1" fmla="*/ 610128 h 663723"/>
                <a:gd name="connsiteX2" fmla="*/ 721526 w 943113"/>
                <a:gd name="connsiteY2" fmla="*/ 472307 h 663723"/>
                <a:gd name="connsiteX3" fmla="*/ 896073 w 943113"/>
                <a:gd name="connsiteY3" fmla="*/ 264338 h 663723"/>
                <a:gd name="connsiteX4" fmla="*/ 943113 w 943113"/>
                <a:gd name="connsiteY4" fmla="*/ 0 h 663723"/>
                <a:gd name="connsiteX0" fmla="*/ 0 w 939912"/>
                <a:gd name="connsiteY0" fmla="*/ 660650 h 660650"/>
                <a:gd name="connsiteX1" fmla="*/ 419545 w 939912"/>
                <a:gd name="connsiteY1" fmla="*/ 607055 h 660650"/>
                <a:gd name="connsiteX2" fmla="*/ 721526 w 939912"/>
                <a:gd name="connsiteY2" fmla="*/ 469234 h 660650"/>
                <a:gd name="connsiteX3" fmla="*/ 896073 w 939912"/>
                <a:gd name="connsiteY3" fmla="*/ 261265 h 660650"/>
                <a:gd name="connsiteX4" fmla="*/ 939912 w 939912"/>
                <a:gd name="connsiteY4" fmla="*/ 0 h 660650"/>
                <a:gd name="connsiteX0" fmla="*/ 0 w 956717"/>
                <a:gd name="connsiteY0" fmla="*/ 651430 h 651430"/>
                <a:gd name="connsiteX1" fmla="*/ 419545 w 956717"/>
                <a:gd name="connsiteY1" fmla="*/ 597835 h 651430"/>
                <a:gd name="connsiteX2" fmla="*/ 721526 w 956717"/>
                <a:gd name="connsiteY2" fmla="*/ 460014 h 651430"/>
                <a:gd name="connsiteX3" fmla="*/ 896073 w 956717"/>
                <a:gd name="connsiteY3" fmla="*/ 252045 h 651430"/>
                <a:gd name="connsiteX4" fmla="*/ 956717 w 956717"/>
                <a:gd name="connsiteY4" fmla="*/ 0 h 651430"/>
                <a:gd name="connsiteX0" fmla="*/ 0 w 947114"/>
                <a:gd name="connsiteY0" fmla="*/ 660649 h 660649"/>
                <a:gd name="connsiteX1" fmla="*/ 419545 w 947114"/>
                <a:gd name="connsiteY1" fmla="*/ 607054 h 660649"/>
                <a:gd name="connsiteX2" fmla="*/ 721526 w 947114"/>
                <a:gd name="connsiteY2" fmla="*/ 469233 h 660649"/>
                <a:gd name="connsiteX3" fmla="*/ 896073 w 947114"/>
                <a:gd name="connsiteY3" fmla="*/ 261264 h 660649"/>
                <a:gd name="connsiteX4" fmla="*/ 947114 w 947114"/>
                <a:gd name="connsiteY4" fmla="*/ 0 h 660649"/>
                <a:gd name="connsiteX0" fmla="*/ 0 w 937511"/>
                <a:gd name="connsiteY0" fmla="*/ 660649 h 660649"/>
                <a:gd name="connsiteX1" fmla="*/ 419545 w 937511"/>
                <a:gd name="connsiteY1" fmla="*/ 607054 h 660649"/>
                <a:gd name="connsiteX2" fmla="*/ 721526 w 937511"/>
                <a:gd name="connsiteY2" fmla="*/ 469233 h 660649"/>
                <a:gd name="connsiteX3" fmla="*/ 896073 w 937511"/>
                <a:gd name="connsiteY3" fmla="*/ 261264 h 660649"/>
                <a:gd name="connsiteX4" fmla="*/ 937511 w 937511"/>
                <a:gd name="connsiteY4" fmla="*/ 0 h 660649"/>
                <a:gd name="connsiteX0" fmla="*/ 0 w 935111"/>
                <a:gd name="connsiteY0" fmla="*/ 658344 h 658344"/>
                <a:gd name="connsiteX1" fmla="*/ 419545 w 935111"/>
                <a:gd name="connsiteY1" fmla="*/ 604749 h 658344"/>
                <a:gd name="connsiteX2" fmla="*/ 721526 w 935111"/>
                <a:gd name="connsiteY2" fmla="*/ 466928 h 658344"/>
                <a:gd name="connsiteX3" fmla="*/ 896073 w 935111"/>
                <a:gd name="connsiteY3" fmla="*/ 258959 h 658344"/>
                <a:gd name="connsiteX4" fmla="*/ 935111 w 935111"/>
                <a:gd name="connsiteY4" fmla="*/ 0 h 658344"/>
                <a:gd name="connsiteX0" fmla="*/ 0 w 918306"/>
                <a:gd name="connsiteY0" fmla="*/ 660649 h 660649"/>
                <a:gd name="connsiteX1" fmla="*/ 419545 w 918306"/>
                <a:gd name="connsiteY1" fmla="*/ 607054 h 660649"/>
                <a:gd name="connsiteX2" fmla="*/ 721526 w 918306"/>
                <a:gd name="connsiteY2" fmla="*/ 469233 h 660649"/>
                <a:gd name="connsiteX3" fmla="*/ 896073 w 918306"/>
                <a:gd name="connsiteY3" fmla="*/ 261264 h 660649"/>
                <a:gd name="connsiteX4" fmla="*/ 918306 w 918306"/>
                <a:gd name="connsiteY4" fmla="*/ 0 h 660649"/>
                <a:gd name="connsiteX0" fmla="*/ 0 w 930310"/>
                <a:gd name="connsiteY0" fmla="*/ 660649 h 660649"/>
                <a:gd name="connsiteX1" fmla="*/ 419545 w 930310"/>
                <a:gd name="connsiteY1" fmla="*/ 607054 h 660649"/>
                <a:gd name="connsiteX2" fmla="*/ 721526 w 930310"/>
                <a:gd name="connsiteY2" fmla="*/ 469233 h 660649"/>
                <a:gd name="connsiteX3" fmla="*/ 896073 w 930310"/>
                <a:gd name="connsiteY3" fmla="*/ 261264 h 660649"/>
                <a:gd name="connsiteX4" fmla="*/ 930310 w 930310"/>
                <a:gd name="connsiteY4" fmla="*/ 0 h 660649"/>
                <a:gd name="connsiteX0" fmla="*/ 0 w 932710"/>
                <a:gd name="connsiteY0" fmla="*/ 662954 h 662954"/>
                <a:gd name="connsiteX1" fmla="*/ 419545 w 932710"/>
                <a:gd name="connsiteY1" fmla="*/ 609359 h 662954"/>
                <a:gd name="connsiteX2" fmla="*/ 721526 w 932710"/>
                <a:gd name="connsiteY2" fmla="*/ 471538 h 662954"/>
                <a:gd name="connsiteX3" fmla="*/ 896073 w 932710"/>
                <a:gd name="connsiteY3" fmla="*/ 263569 h 662954"/>
                <a:gd name="connsiteX4" fmla="*/ 932710 w 932710"/>
                <a:gd name="connsiteY4" fmla="*/ 0 h 662954"/>
                <a:gd name="connsiteX0" fmla="*/ 0 w 951916"/>
                <a:gd name="connsiteY0" fmla="*/ 656039 h 656039"/>
                <a:gd name="connsiteX1" fmla="*/ 419545 w 951916"/>
                <a:gd name="connsiteY1" fmla="*/ 602444 h 656039"/>
                <a:gd name="connsiteX2" fmla="*/ 721526 w 951916"/>
                <a:gd name="connsiteY2" fmla="*/ 464623 h 656039"/>
                <a:gd name="connsiteX3" fmla="*/ 896073 w 951916"/>
                <a:gd name="connsiteY3" fmla="*/ 256654 h 656039"/>
                <a:gd name="connsiteX4" fmla="*/ 951916 w 951916"/>
                <a:gd name="connsiteY4" fmla="*/ 0 h 656039"/>
                <a:gd name="connsiteX0" fmla="*/ 0 w 961519"/>
                <a:gd name="connsiteY0" fmla="*/ 688306 h 688306"/>
                <a:gd name="connsiteX1" fmla="*/ 419545 w 961519"/>
                <a:gd name="connsiteY1" fmla="*/ 634711 h 688306"/>
                <a:gd name="connsiteX2" fmla="*/ 721526 w 961519"/>
                <a:gd name="connsiteY2" fmla="*/ 496890 h 688306"/>
                <a:gd name="connsiteX3" fmla="*/ 896073 w 961519"/>
                <a:gd name="connsiteY3" fmla="*/ 288921 h 688306"/>
                <a:gd name="connsiteX4" fmla="*/ 961519 w 961519"/>
                <a:gd name="connsiteY4" fmla="*/ 0 h 688306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2723"/>
                <a:gd name="connsiteY0" fmla="*/ 658343 h 658343"/>
                <a:gd name="connsiteX1" fmla="*/ 419545 w 952723"/>
                <a:gd name="connsiteY1" fmla="*/ 604748 h 658343"/>
                <a:gd name="connsiteX2" fmla="*/ 721526 w 952723"/>
                <a:gd name="connsiteY2" fmla="*/ 466927 h 658343"/>
                <a:gd name="connsiteX3" fmla="*/ 896073 w 952723"/>
                <a:gd name="connsiteY3" fmla="*/ 258958 h 658343"/>
                <a:gd name="connsiteX4" fmla="*/ 949516 w 952723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49516"/>
                <a:gd name="connsiteY0" fmla="*/ 658343 h 658343"/>
                <a:gd name="connsiteX1" fmla="*/ 419545 w 949516"/>
                <a:gd name="connsiteY1" fmla="*/ 604748 h 658343"/>
                <a:gd name="connsiteX2" fmla="*/ 721526 w 949516"/>
                <a:gd name="connsiteY2" fmla="*/ 466927 h 658343"/>
                <a:gd name="connsiteX3" fmla="*/ 896073 w 949516"/>
                <a:gd name="connsiteY3" fmla="*/ 258958 h 658343"/>
                <a:gd name="connsiteX4" fmla="*/ 949516 w 949516"/>
                <a:gd name="connsiteY4" fmla="*/ 0 h 658343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4318"/>
                <a:gd name="connsiteY0" fmla="*/ 653734 h 653734"/>
                <a:gd name="connsiteX1" fmla="*/ 424347 w 954318"/>
                <a:gd name="connsiteY1" fmla="*/ 604748 h 653734"/>
                <a:gd name="connsiteX2" fmla="*/ 726328 w 954318"/>
                <a:gd name="connsiteY2" fmla="*/ 466927 h 653734"/>
                <a:gd name="connsiteX3" fmla="*/ 900875 w 954318"/>
                <a:gd name="connsiteY3" fmla="*/ 258958 h 653734"/>
                <a:gd name="connsiteX4" fmla="*/ 954318 w 954318"/>
                <a:gd name="connsiteY4" fmla="*/ 0 h 653734"/>
                <a:gd name="connsiteX0" fmla="*/ 0 w 951917"/>
                <a:gd name="connsiteY0" fmla="*/ 660649 h 660649"/>
                <a:gd name="connsiteX1" fmla="*/ 421946 w 951917"/>
                <a:gd name="connsiteY1" fmla="*/ 604748 h 660649"/>
                <a:gd name="connsiteX2" fmla="*/ 723927 w 951917"/>
                <a:gd name="connsiteY2" fmla="*/ 466927 h 660649"/>
                <a:gd name="connsiteX3" fmla="*/ 898474 w 951917"/>
                <a:gd name="connsiteY3" fmla="*/ 258958 h 660649"/>
                <a:gd name="connsiteX4" fmla="*/ 951917 w 951917"/>
                <a:gd name="connsiteY4" fmla="*/ 0 h 660649"/>
                <a:gd name="connsiteX0" fmla="*/ 0 w 956718"/>
                <a:gd name="connsiteY0" fmla="*/ 656040 h 656040"/>
                <a:gd name="connsiteX1" fmla="*/ 426747 w 956718"/>
                <a:gd name="connsiteY1" fmla="*/ 604748 h 656040"/>
                <a:gd name="connsiteX2" fmla="*/ 728728 w 956718"/>
                <a:gd name="connsiteY2" fmla="*/ 466927 h 656040"/>
                <a:gd name="connsiteX3" fmla="*/ 903275 w 956718"/>
                <a:gd name="connsiteY3" fmla="*/ 258958 h 656040"/>
                <a:gd name="connsiteX4" fmla="*/ 956718 w 956718"/>
                <a:gd name="connsiteY4" fmla="*/ 0 h 656040"/>
                <a:gd name="connsiteX0" fmla="*/ 0 w 944715"/>
                <a:gd name="connsiteY0" fmla="*/ 658345 h 658345"/>
                <a:gd name="connsiteX1" fmla="*/ 426747 w 944715"/>
                <a:gd name="connsiteY1" fmla="*/ 607053 h 658345"/>
                <a:gd name="connsiteX2" fmla="*/ 728728 w 944715"/>
                <a:gd name="connsiteY2" fmla="*/ 469232 h 658345"/>
                <a:gd name="connsiteX3" fmla="*/ 903275 w 944715"/>
                <a:gd name="connsiteY3" fmla="*/ 261263 h 658345"/>
                <a:gd name="connsiteX4" fmla="*/ 944715 w 944715"/>
                <a:gd name="connsiteY4" fmla="*/ 0 h 658345"/>
                <a:gd name="connsiteX0" fmla="*/ 0 w 939914"/>
                <a:gd name="connsiteY0" fmla="*/ 662954 h 662954"/>
                <a:gd name="connsiteX1" fmla="*/ 426747 w 939914"/>
                <a:gd name="connsiteY1" fmla="*/ 611662 h 662954"/>
                <a:gd name="connsiteX2" fmla="*/ 728728 w 939914"/>
                <a:gd name="connsiteY2" fmla="*/ 473841 h 662954"/>
                <a:gd name="connsiteX3" fmla="*/ 903275 w 939914"/>
                <a:gd name="connsiteY3" fmla="*/ 265872 h 662954"/>
                <a:gd name="connsiteX4" fmla="*/ 939914 w 939914"/>
                <a:gd name="connsiteY4" fmla="*/ 0 h 662954"/>
                <a:gd name="connsiteX0" fmla="*/ 0 w 935112"/>
                <a:gd name="connsiteY0" fmla="*/ 660649 h 660649"/>
                <a:gd name="connsiteX1" fmla="*/ 426747 w 935112"/>
                <a:gd name="connsiteY1" fmla="*/ 609357 h 660649"/>
                <a:gd name="connsiteX2" fmla="*/ 728728 w 935112"/>
                <a:gd name="connsiteY2" fmla="*/ 471536 h 660649"/>
                <a:gd name="connsiteX3" fmla="*/ 903275 w 935112"/>
                <a:gd name="connsiteY3" fmla="*/ 263567 h 660649"/>
                <a:gd name="connsiteX4" fmla="*/ 935112 w 935112"/>
                <a:gd name="connsiteY4" fmla="*/ 0 h 660649"/>
                <a:gd name="connsiteX0" fmla="*/ 0 w 936444"/>
                <a:gd name="connsiteY0" fmla="*/ 660649 h 660649"/>
                <a:gd name="connsiteX1" fmla="*/ 426747 w 936444"/>
                <a:gd name="connsiteY1" fmla="*/ 609357 h 660649"/>
                <a:gd name="connsiteX2" fmla="*/ 728728 w 936444"/>
                <a:gd name="connsiteY2" fmla="*/ 471536 h 660649"/>
                <a:gd name="connsiteX3" fmla="*/ 903275 w 936444"/>
                <a:gd name="connsiteY3" fmla="*/ 263567 h 660649"/>
                <a:gd name="connsiteX4" fmla="*/ 935112 w 936444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5398"/>
                <a:gd name="connsiteY0" fmla="*/ 660649 h 660649"/>
                <a:gd name="connsiteX1" fmla="*/ 426747 w 945398"/>
                <a:gd name="connsiteY1" fmla="*/ 609357 h 660649"/>
                <a:gd name="connsiteX2" fmla="*/ 728728 w 945398"/>
                <a:gd name="connsiteY2" fmla="*/ 471536 h 660649"/>
                <a:gd name="connsiteX3" fmla="*/ 903275 w 945398"/>
                <a:gd name="connsiteY3" fmla="*/ 263567 h 660649"/>
                <a:gd name="connsiteX4" fmla="*/ 944715 w 945398"/>
                <a:gd name="connsiteY4" fmla="*/ 0 h 660649"/>
                <a:gd name="connsiteX0" fmla="*/ 0 w 940838"/>
                <a:gd name="connsiteY0" fmla="*/ 656039 h 656039"/>
                <a:gd name="connsiteX1" fmla="*/ 426747 w 940838"/>
                <a:gd name="connsiteY1" fmla="*/ 604747 h 656039"/>
                <a:gd name="connsiteX2" fmla="*/ 728728 w 940838"/>
                <a:gd name="connsiteY2" fmla="*/ 466926 h 656039"/>
                <a:gd name="connsiteX3" fmla="*/ 903275 w 940838"/>
                <a:gd name="connsiteY3" fmla="*/ 258957 h 656039"/>
                <a:gd name="connsiteX4" fmla="*/ 939915 w 940838"/>
                <a:gd name="connsiteY4" fmla="*/ 0 h 656039"/>
                <a:gd name="connsiteX0" fmla="*/ 0 w 940839"/>
                <a:gd name="connsiteY0" fmla="*/ 660649 h 660649"/>
                <a:gd name="connsiteX1" fmla="*/ 426747 w 940839"/>
                <a:gd name="connsiteY1" fmla="*/ 609357 h 660649"/>
                <a:gd name="connsiteX2" fmla="*/ 728728 w 940839"/>
                <a:gd name="connsiteY2" fmla="*/ 471536 h 660649"/>
                <a:gd name="connsiteX3" fmla="*/ 903275 w 940839"/>
                <a:gd name="connsiteY3" fmla="*/ 263567 h 660649"/>
                <a:gd name="connsiteX4" fmla="*/ 939916 w 940839"/>
                <a:gd name="connsiteY4" fmla="*/ 0 h 660649"/>
                <a:gd name="connsiteX0" fmla="*/ 0 w 940840"/>
                <a:gd name="connsiteY0" fmla="*/ 667564 h 667564"/>
                <a:gd name="connsiteX1" fmla="*/ 426747 w 940840"/>
                <a:gd name="connsiteY1" fmla="*/ 616272 h 667564"/>
                <a:gd name="connsiteX2" fmla="*/ 728728 w 940840"/>
                <a:gd name="connsiteY2" fmla="*/ 478451 h 667564"/>
                <a:gd name="connsiteX3" fmla="*/ 903275 w 940840"/>
                <a:gd name="connsiteY3" fmla="*/ 270482 h 667564"/>
                <a:gd name="connsiteX4" fmla="*/ 939917 w 940840"/>
                <a:gd name="connsiteY4" fmla="*/ 0 h 667564"/>
                <a:gd name="connsiteX0" fmla="*/ 0 w 943106"/>
                <a:gd name="connsiteY0" fmla="*/ 660649 h 660649"/>
                <a:gd name="connsiteX1" fmla="*/ 426747 w 943106"/>
                <a:gd name="connsiteY1" fmla="*/ 609357 h 660649"/>
                <a:gd name="connsiteX2" fmla="*/ 728728 w 943106"/>
                <a:gd name="connsiteY2" fmla="*/ 471536 h 660649"/>
                <a:gd name="connsiteX3" fmla="*/ 903275 w 943106"/>
                <a:gd name="connsiteY3" fmla="*/ 263567 h 660649"/>
                <a:gd name="connsiteX4" fmla="*/ 942318 w 943106"/>
                <a:gd name="connsiteY4" fmla="*/ 0 h 660649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3106"/>
                <a:gd name="connsiteY0" fmla="*/ 662954 h 662954"/>
                <a:gd name="connsiteX1" fmla="*/ 426747 w 943106"/>
                <a:gd name="connsiteY1" fmla="*/ 611662 h 662954"/>
                <a:gd name="connsiteX2" fmla="*/ 728728 w 943106"/>
                <a:gd name="connsiteY2" fmla="*/ 473841 h 662954"/>
                <a:gd name="connsiteX3" fmla="*/ 903275 w 943106"/>
                <a:gd name="connsiteY3" fmla="*/ 265872 h 662954"/>
                <a:gd name="connsiteX4" fmla="*/ 942318 w 943106"/>
                <a:gd name="connsiteY4" fmla="*/ 0 h 662954"/>
                <a:gd name="connsiteX0" fmla="*/ 0 w 945402"/>
                <a:gd name="connsiteY0" fmla="*/ 667563 h 667563"/>
                <a:gd name="connsiteX1" fmla="*/ 426747 w 945402"/>
                <a:gd name="connsiteY1" fmla="*/ 616271 h 667563"/>
                <a:gd name="connsiteX2" fmla="*/ 728728 w 945402"/>
                <a:gd name="connsiteY2" fmla="*/ 478450 h 667563"/>
                <a:gd name="connsiteX3" fmla="*/ 903275 w 945402"/>
                <a:gd name="connsiteY3" fmla="*/ 270481 h 667563"/>
                <a:gd name="connsiteX4" fmla="*/ 944719 w 945402"/>
                <a:gd name="connsiteY4" fmla="*/ 0 h 667563"/>
                <a:gd name="connsiteX0" fmla="*/ 0 w 936448"/>
                <a:gd name="connsiteY0" fmla="*/ 660648 h 660648"/>
                <a:gd name="connsiteX1" fmla="*/ 426747 w 936448"/>
                <a:gd name="connsiteY1" fmla="*/ 609356 h 660648"/>
                <a:gd name="connsiteX2" fmla="*/ 728728 w 936448"/>
                <a:gd name="connsiteY2" fmla="*/ 471535 h 660648"/>
                <a:gd name="connsiteX3" fmla="*/ 903275 w 936448"/>
                <a:gd name="connsiteY3" fmla="*/ 263566 h 660648"/>
                <a:gd name="connsiteX4" fmla="*/ 935117 w 936448"/>
                <a:gd name="connsiteY4" fmla="*/ 0 h 660648"/>
                <a:gd name="connsiteX0" fmla="*/ 0 w 943108"/>
                <a:gd name="connsiteY0" fmla="*/ 660648 h 660648"/>
                <a:gd name="connsiteX1" fmla="*/ 426747 w 943108"/>
                <a:gd name="connsiteY1" fmla="*/ 609356 h 660648"/>
                <a:gd name="connsiteX2" fmla="*/ 728728 w 943108"/>
                <a:gd name="connsiteY2" fmla="*/ 471535 h 660648"/>
                <a:gd name="connsiteX3" fmla="*/ 903275 w 943108"/>
                <a:gd name="connsiteY3" fmla="*/ 263566 h 660648"/>
                <a:gd name="connsiteX4" fmla="*/ 942320 w 943108"/>
                <a:gd name="connsiteY4" fmla="*/ 0 h 660648"/>
                <a:gd name="connsiteX0" fmla="*/ 0 w 942320"/>
                <a:gd name="connsiteY0" fmla="*/ 660648 h 660648"/>
                <a:gd name="connsiteX1" fmla="*/ 426747 w 942320"/>
                <a:gd name="connsiteY1" fmla="*/ 609356 h 660648"/>
                <a:gd name="connsiteX2" fmla="*/ 728728 w 942320"/>
                <a:gd name="connsiteY2" fmla="*/ 471535 h 660648"/>
                <a:gd name="connsiteX3" fmla="*/ 903275 w 942320"/>
                <a:gd name="connsiteY3" fmla="*/ 263566 h 660648"/>
                <a:gd name="connsiteX4" fmla="*/ 942320 w 942320"/>
                <a:gd name="connsiteY4" fmla="*/ 0 h 660648"/>
                <a:gd name="connsiteX0" fmla="*/ 0 w 942320"/>
                <a:gd name="connsiteY0" fmla="*/ 667563 h 667563"/>
                <a:gd name="connsiteX1" fmla="*/ 426747 w 942320"/>
                <a:gd name="connsiteY1" fmla="*/ 616271 h 667563"/>
                <a:gd name="connsiteX2" fmla="*/ 728728 w 942320"/>
                <a:gd name="connsiteY2" fmla="*/ 478450 h 667563"/>
                <a:gd name="connsiteX3" fmla="*/ 903275 w 942320"/>
                <a:gd name="connsiteY3" fmla="*/ 270481 h 667563"/>
                <a:gd name="connsiteX4" fmla="*/ 942320 w 942320"/>
                <a:gd name="connsiteY4" fmla="*/ 0 h 66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320" h="667563">
                  <a:moveTo>
                    <a:pt x="0" y="667563"/>
                  </a:moveTo>
                  <a:cubicBezTo>
                    <a:pt x="101071" y="662006"/>
                    <a:pt x="305292" y="647790"/>
                    <a:pt x="426747" y="616271"/>
                  </a:cubicBezTo>
                  <a:cubicBezTo>
                    <a:pt x="548202" y="584752"/>
                    <a:pt x="649307" y="536082"/>
                    <a:pt x="728728" y="478450"/>
                  </a:cubicBezTo>
                  <a:cubicBezTo>
                    <a:pt x="808149" y="420818"/>
                    <a:pt x="867676" y="350223"/>
                    <a:pt x="903275" y="270481"/>
                  </a:cubicBezTo>
                  <a:cubicBezTo>
                    <a:pt x="938874" y="190739"/>
                    <a:pt x="938555" y="153475"/>
                    <a:pt x="942320" y="0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"/>
                <a:ea typeface="+mn-ea"/>
                <a:cs typeface="+mn-cs"/>
              </a:endParaRPr>
            </a:p>
          </p:txBody>
        </p:sp>
      </p:grp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AC0526FD-276B-C626-14A7-3043D64C65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85781" y="1159091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 b="1" baseline="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lvl="0"/>
            <a:endParaRPr lang="en-US" noProof="0" dirty="0"/>
          </a:p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8" name="Picture Placeholder 19">
            <a:extLst>
              <a:ext uri="{FF2B5EF4-FFF2-40B4-BE49-F238E27FC236}">
                <a16:creationId xmlns:a16="http://schemas.microsoft.com/office/drawing/2014/main" id="{73E3A124-681D-6890-F13F-2E6B5005457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85781" y="5058840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21D43A0F-149C-D4C6-F977-AD04BC09052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85780" y="3104252"/>
            <a:ext cx="2279370" cy="1608872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b="1" baseline="0" noProof="0" dirty="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lvl="0" indent="0">
              <a:buFontTx/>
              <a:buNone/>
            </a:pPr>
            <a:endParaRPr lang="en-US" noProof="0" dirty="0"/>
          </a:p>
          <a:p>
            <a:pPr marL="0" lvl="0" indent="0">
              <a:buFontTx/>
              <a:buNone/>
            </a:pPr>
            <a:r>
              <a:rPr lang="en-US" noProof="0" dirty="0"/>
              <a:t>Click icon to add picture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A8A3128-4F97-7F3B-29AB-B925E43E7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09"/>
            <a:ext cx="5035416" cy="4644754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ea typeface="+mn-ea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E90F3AD-8458-F174-1F2E-61CB4FC0EEB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191" y="979715"/>
            <a:ext cx="5035416" cy="457200"/>
          </a:xfrm>
          <a:prstGeom prst="round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Schibsted Grotesk Medium" pitchFamily="2" charset="0"/>
                <a:cs typeface="Schibsted Grotesk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sub-heading style</a:t>
            </a:r>
          </a:p>
        </p:txBody>
      </p:sp>
    </p:spTree>
    <p:extLst>
      <p:ext uri="{BB962C8B-B14F-4D97-AF65-F5344CB8AC3E}">
        <p14:creationId xmlns:p14="http://schemas.microsoft.com/office/powerpoint/2010/main" val="30702355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8208147A-7A59-A51D-66A4-F4D9B99BCF13}"/>
              </a:ext>
            </a:extLst>
          </p:cNvPr>
          <p:cNvSpPr/>
          <p:nvPr userDrawn="1"/>
        </p:nvSpPr>
        <p:spPr>
          <a:xfrm flipH="1">
            <a:off x="4981824" y="-6393"/>
            <a:ext cx="7229029" cy="5025715"/>
          </a:xfrm>
          <a:custGeom>
            <a:avLst/>
            <a:gdLst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52229 w 7852229"/>
              <a:gd name="connsiteY2" fmla="*/ 5464629 h 5464629"/>
              <a:gd name="connsiteX3" fmla="*/ 0 w 7852229"/>
              <a:gd name="connsiteY3" fmla="*/ 5464629 h 5464629"/>
              <a:gd name="connsiteX4" fmla="*/ 0 w 7852229"/>
              <a:gd name="connsiteY4" fmla="*/ 0 h 5464629"/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44971 w 7852229"/>
              <a:gd name="connsiteY2" fmla="*/ 4034971 h 5464629"/>
              <a:gd name="connsiteX3" fmla="*/ 7852229 w 7852229"/>
              <a:gd name="connsiteY3" fmla="*/ 5464629 h 5464629"/>
              <a:gd name="connsiteX4" fmla="*/ 0 w 7852229"/>
              <a:gd name="connsiteY4" fmla="*/ 5464629 h 5464629"/>
              <a:gd name="connsiteX5" fmla="*/ 0 w 7852229"/>
              <a:gd name="connsiteY5" fmla="*/ 0 h 5464629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7844971 w 7852229"/>
              <a:gd name="connsiteY2" fmla="*/ 4034971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28458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93658"/>
              <a:gd name="connsiteX1" fmla="*/ 7859486 w 7859486"/>
              <a:gd name="connsiteY1" fmla="*/ 0 h 5493658"/>
              <a:gd name="connsiteX2" fmla="*/ 6320970 w 7859486"/>
              <a:gd name="connsiteY2" fmla="*/ 4049485 h 5493658"/>
              <a:gd name="connsiteX3" fmla="*/ 4535715 w 7859486"/>
              <a:gd name="connsiteY3" fmla="*/ 5464629 h 5493658"/>
              <a:gd name="connsiteX4" fmla="*/ 1632857 w 7859486"/>
              <a:gd name="connsiteY4" fmla="*/ 5493658 h 5493658"/>
              <a:gd name="connsiteX5" fmla="*/ 0 w 7859486"/>
              <a:gd name="connsiteY5" fmla="*/ 4782458 h 5493658"/>
              <a:gd name="connsiteX6" fmla="*/ 7257 w 7859486"/>
              <a:gd name="connsiteY6" fmla="*/ 0 h 5493658"/>
              <a:gd name="connsiteX0" fmla="*/ 7257 w 7859486"/>
              <a:gd name="connsiteY0" fmla="*/ 0 h 5464629"/>
              <a:gd name="connsiteX1" fmla="*/ 7859486 w 7859486"/>
              <a:gd name="connsiteY1" fmla="*/ 0 h 5464629"/>
              <a:gd name="connsiteX2" fmla="*/ 6320970 w 7859486"/>
              <a:gd name="connsiteY2" fmla="*/ 4049485 h 5464629"/>
              <a:gd name="connsiteX3" fmla="*/ 4535715 w 7859486"/>
              <a:gd name="connsiteY3" fmla="*/ 5464629 h 5464629"/>
              <a:gd name="connsiteX4" fmla="*/ 1516743 w 7859486"/>
              <a:gd name="connsiteY4" fmla="*/ 5457372 h 5464629"/>
              <a:gd name="connsiteX5" fmla="*/ 0 w 7859486"/>
              <a:gd name="connsiteY5" fmla="*/ 4782458 h 5464629"/>
              <a:gd name="connsiteX6" fmla="*/ 7257 w 7859486"/>
              <a:gd name="connsiteY6" fmla="*/ 0 h 54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9486" h="5464629">
                <a:moveTo>
                  <a:pt x="7257" y="0"/>
                </a:moveTo>
                <a:lnTo>
                  <a:pt x="7859486" y="0"/>
                </a:lnTo>
                <a:cubicBezTo>
                  <a:pt x="7320039" y="1446589"/>
                  <a:pt x="6816875" y="2733524"/>
                  <a:pt x="6320970" y="4049485"/>
                </a:cubicBezTo>
                <a:cubicBezTo>
                  <a:pt x="6033104" y="4765524"/>
                  <a:pt x="5396896" y="5445276"/>
                  <a:pt x="4535715" y="5464629"/>
                </a:cubicBezTo>
                <a:lnTo>
                  <a:pt x="1516743" y="5457372"/>
                </a:lnTo>
                <a:cubicBezTo>
                  <a:pt x="984552" y="5452534"/>
                  <a:pt x="488647" y="5346095"/>
                  <a:pt x="0" y="4782458"/>
                </a:cubicBezTo>
                <a:lnTo>
                  <a:pt x="725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76259F-AF3D-CBA3-3C4A-5358714487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2071" y="1325640"/>
            <a:ext cx="6488784" cy="5532361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45738 w 6103464"/>
              <a:gd name="connsiteY0" fmla="*/ 674629 h 6878229"/>
              <a:gd name="connsiteX1" fmla="*/ 6083189 w 6103464"/>
              <a:gd name="connsiteY1" fmla="*/ 0 h 6878229"/>
              <a:gd name="connsiteX2" fmla="*/ 6103464 w 6103464"/>
              <a:gd name="connsiteY2" fmla="*/ 6878229 h 6878229"/>
              <a:gd name="connsiteX3" fmla="*/ 1532891 w 6103464"/>
              <a:gd name="connsiteY3" fmla="*/ 6857402 h 6878229"/>
              <a:gd name="connsiteX4" fmla="*/ 80053 w 6103464"/>
              <a:gd name="connsiteY4" fmla="*/ 3247427 h 6878229"/>
              <a:gd name="connsiteX5" fmla="*/ 1645738 w 6103464"/>
              <a:gd name="connsiteY5" fmla="*/ 674629 h 6878229"/>
              <a:gd name="connsiteX0" fmla="*/ 2736124 w 7193850"/>
              <a:gd name="connsiteY0" fmla="*/ 674629 h 6878229"/>
              <a:gd name="connsiteX1" fmla="*/ 7173575 w 7193850"/>
              <a:gd name="connsiteY1" fmla="*/ 0 h 6878229"/>
              <a:gd name="connsiteX2" fmla="*/ 7193850 w 7193850"/>
              <a:gd name="connsiteY2" fmla="*/ 6878229 h 6878229"/>
              <a:gd name="connsiteX3" fmla="*/ 118071 w 7193850"/>
              <a:gd name="connsiteY3" fmla="*/ 6876191 h 6878229"/>
              <a:gd name="connsiteX4" fmla="*/ 1170439 w 7193850"/>
              <a:gd name="connsiteY4" fmla="*/ 3247427 h 6878229"/>
              <a:gd name="connsiteX5" fmla="*/ 2736124 w 7193850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052368 w 7075779"/>
              <a:gd name="connsiteY4" fmla="*/ 3247427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2530439 w 7075779"/>
              <a:gd name="connsiteY4" fmla="*/ 2928013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1359187 w 7075779"/>
              <a:gd name="connsiteY0" fmla="*/ 197801 h 7084070"/>
              <a:gd name="connsiteX1" fmla="*/ 7055504 w 7075779"/>
              <a:gd name="connsiteY1" fmla="*/ 205841 h 7084070"/>
              <a:gd name="connsiteX2" fmla="*/ 7075779 w 7075779"/>
              <a:gd name="connsiteY2" fmla="*/ 7084070 h 7084070"/>
              <a:gd name="connsiteX3" fmla="*/ 0 w 7075779"/>
              <a:gd name="connsiteY3" fmla="*/ 7082032 h 7084070"/>
              <a:gd name="connsiteX4" fmla="*/ 1540883 w 7075779"/>
              <a:gd name="connsiteY4" fmla="*/ 2920912 h 7084070"/>
              <a:gd name="connsiteX5" fmla="*/ 1359187 w 7075779"/>
              <a:gd name="connsiteY5" fmla="*/ 197801 h 7084070"/>
              <a:gd name="connsiteX0" fmla="*/ 1359187 w 7075779"/>
              <a:gd name="connsiteY0" fmla="*/ 11 h 6886280"/>
              <a:gd name="connsiteX1" fmla="*/ 7055504 w 7075779"/>
              <a:gd name="connsiteY1" fmla="*/ 8051 h 6886280"/>
              <a:gd name="connsiteX2" fmla="*/ 7075779 w 7075779"/>
              <a:gd name="connsiteY2" fmla="*/ 6886280 h 6886280"/>
              <a:gd name="connsiteX3" fmla="*/ 0 w 7075779"/>
              <a:gd name="connsiteY3" fmla="*/ 6884242 h 6886280"/>
              <a:gd name="connsiteX4" fmla="*/ 1540883 w 7075779"/>
              <a:gd name="connsiteY4" fmla="*/ 2723122 h 6886280"/>
              <a:gd name="connsiteX5" fmla="*/ 1359187 w 7075779"/>
              <a:gd name="connsiteY5" fmla="*/ 11 h 6886280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378044 w 7075779"/>
              <a:gd name="connsiteY4" fmla="*/ 3086366 h 6886269"/>
              <a:gd name="connsiteX5" fmla="*/ 1359187 w 7075779"/>
              <a:gd name="connsiteY5" fmla="*/ 0 h 6886269"/>
              <a:gd name="connsiteX0" fmla="*/ 2216437 w 7075779"/>
              <a:gd name="connsiteY0" fmla="*/ 512660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378044 w 7075779"/>
              <a:gd name="connsiteY4" fmla="*/ 3078326 h 6878229"/>
              <a:gd name="connsiteX5" fmla="*/ 2216437 w 7075779"/>
              <a:gd name="connsiteY5" fmla="*/ 512660 h 6878229"/>
              <a:gd name="connsiteX0" fmla="*/ 2216437 w 7075779"/>
              <a:gd name="connsiteY0" fmla="*/ 512660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378044 w 7075779"/>
              <a:gd name="connsiteY4" fmla="*/ 3078326 h 6878229"/>
              <a:gd name="connsiteX5" fmla="*/ 2216437 w 7075779"/>
              <a:gd name="connsiteY5" fmla="*/ 512660 h 6878229"/>
              <a:gd name="connsiteX0" fmla="*/ 2216437 w 7075779"/>
              <a:gd name="connsiteY0" fmla="*/ 17360 h 6382929"/>
              <a:gd name="connsiteX1" fmla="*/ 4623454 w 7075779"/>
              <a:gd name="connsiteY1" fmla="*/ 0 h 6382929"/>
              <a:gd name="connsiteX2" fmla="*/ 7075779 w 7075779"/>
              <a:gd name="connsiteY2" fmla="*/ 6382929 h 6382929"/>
              <a:gd name="connsiteX3" fmla="*/ 0 w 7075779"/>
              <a:gd name="connsiteY3" fmla="*/ 6380891 h 6382929"/>
              <a:gd name="connsiteX4" fmla="*/ 1378044 w 7075779"/>
              <a:gd name="connsiteY4" fmla="*/ 2583026 h 6382929"/>
              <a:gd name="connsiteX5" fmla="*/ 2216437 w 7075779"/>
              <a:gd name="connsiteY5" fmla="*/ 17360 h 6382929"/>
              <a:gd name="connsiteX0" fmla="*/ 2216437 w 7682069"/>
              <a:gd name="connsiteY0" fmla="*/ 17360 h 6492927"/>
              <a:gd name="connsiteX1" fmla="*/ 4623454 w 7682069"/>
              <a:gd name="connsiteY1" fmla="*/ 0 h 6492927"/>
              <a:gd name="connsiteX2" fmla="*/ 7024544 w 7682069"/>
              <a:gd name="connsiteY2" fmla="*/ 5866803 h 6492927"/>
              <a:gd name="connsiteX3" fmla="*/ 7075779 w 7682069"/>
              <a:gd name="connsiteY3" fmla="*/ 6382929 h 6492927"/>
              <a:gd name="connsiteX4" fmla="*/ 0 w 7682069"/>
              <a:gd name="connsiteY4" fmla="*/ 6380891 h 6492927"/>
              <a:gd name="connsiteX5" fmla="*/ 1378044 w 7682069"/>
              <a:gd name="connsiteY5" fmla="*/ 2583026 h 6492927"/>
              <a:gd name="connsiteX6" fmla="*/ 2216437 w 7682069"/>
              <a:gd name="connsiteY6" fmla="*/ 17360 h 6492927"/>
              <a:gd name="connsiteX0" fmla="*/ 2216437 w 7658705"/>
              <a:gd name="connsiteY0" fmla="*/ 17360 h 6435474"/>
              <a:gd name="connsiteX1" fmla="*/ 4623454 w 7658705"/>
              <a:gd name="connsiteY1" fmla="*/ 0 h 6435474"/>
              <a:gd name="connsiteX2" fmla="*/ 5151294 w 7658705"/>
              <a:gd name="connsiteY2" fmla="*/ 901103 h 6435474"/>
              <a:gd name="connsiteX3" fmla="*/ 7024544 w 7658705"/>
              <a:gd name="connsiteY3" fmla="*/ 5866803 h 6435474"/>
              <a:gd name="connsiteX4" fmla="*/ 7075779 w 7658705"/>
              <a:gd name="connsiteY4" fmla="*/ 6382929 h 6435474"/>
              <a:gd name="connsiteX5" fmla="*/ 0 w 7658705"/>
              <a:gd name="connsiteY5" fmla="*/ 6380891 h 6435474"/>
              <a:gd name="connsiteX6" fmla="*/ 1378044 w 7658705"/>
              <a:gd name="connsiteY6" fmla="*/ 2583026 h 6435474"/>
              <a:gd name="connsiteX7" fmla="*/ 2216437 w 7658705"/>
              <a:gd name="connsiteY7" fmla="*/ 17360 h 6435474"/>
              <a:gd name="connsiteX0" fmla="*/ 3384837 w 8827105"/>
              <a:gd name="connsiteY0" fmla="*/ 17360 h 6435474"/>
              <a:gd name="connsiteX1" fmla="*/ 5791854 w 8827105"/>
              <a:gd name="connsiteY1" fmla="*/ 0 h 6435474"/>
              <a:gd name="connsiteX2" fmla="*/ 6319694 w 8827105"/>
              <a:gd name="connsiteY2" fmla="*/ 901103 h 6435474"/>
              <a:gd name="connsiteX3" fmla="*/ 8192944 w 8827105"/>
              <a:gd name="connsiteY3" fmla="*/ 5866803 h 6435474"/>
              <a:gd name="connsiteX4" fmla="*/ 8244179 w 8827105"/>
              <a:gd name="connsiteY4" fmla="*/ 6382929 h 6435474"/>
              <a:gd name="connsiteX5" fmla="*/ 0 w 8827105"/>
              <a:gd name="connsiteY5" fmla="*/ 6374541 h 6435474"/>
              <a:gd name="connsiteX6" fmla="*/ 2546444 w 8827105"/>
              <a:gd name="connsiteY6" fmla="*/ 2583026 h 6435474"/>
              <a:gd name="connsiteX7" fmla="*/ 3384837 w 8827105"/>
              <a:gd name="connsiteY7" fmla="*/ 17360 h 6435474"/>
              <a:gd name="connsiteX0" fmla="*/ 3384837 w 8841176"/>
              <a:gd name="connsiteY0" fmla="*/ 17360 h 6382929"/>
              <a:gd name="connsiteX1" fmla="*/ 5791854 w 8841176"/>
              <a:gd name="connsiteY1" fmla="*/ 0 h 6382929"/>
              <a:gd name="connsiteX2" fmla="*/ 6319694 w 8841176"/>
              <a:gd name="connsiteY2" fmla="*/ 901103 h 6382929"/>
              <a:gd name="connsiteX3" fmla="*/ 8237394 w 8841176"/>
              <a:gd name="connsiteY3" fmla="*/ 3491903 h 6382929"/>
              <a:gd name="connsiteX4" fmla="*/ 8244179 w 8841176"/>
              <a:gd name="connsiteY4" fmla="*/ 6382929 h 6382929"/>
              <a:gd name="connsiteX5" fmla="*/ 0 w 8841176"/>
              <a:gd name="connsiteY5" fmla="*/ 6374541 h 6382929"/>
              <a:gd name="connsiteX6" fmla="*/ 2546444 w 8841176"/>
              <a:gd name="connsiteY6" fmla="*/ 2583026 h 6382929"/>
              <a:gd name="connsiteX7" fmla="*/ 3384837 w 8841176"/>
              <a:gd name="connsiteY7" fmla="*/ 17360 h 6382929"/>
              <a:gd name="connsiteX0" fmla="*/ 3384837 w 8841176"/>
              <a:gd name="connsiteY0" fmla="*/ 17360 h 6382929"/>
              <a:gd name="connsiteX1" fmla="*/ 5791854 w 8841176"/>
              <a:gd name="connsiteY1" fmla="*/ 0 h 6382929"/>
              <a:gd name="connsiteX2" fmla="*/ 6319694 w 8841176"/>
              <a:gd name="connsiteY2" fmla="*/ 901103 h 6382929"/>
              <a:gd name="connsiteX3" fmla="*/ 8237394 w 8841176"/>
              <a:gd name="connsiteY3" fmla="*/ 3491903 h 6382929"/>
              <a:gd name="connsiteX4" fmla="*/ 8244179 w 8841176"/>
              <a:gd name="connsiteY4" fmla="*/ 6382929 h 6382929"/>
              <a:gd name="connsiteX5" fmla="*/ 0 w 8841176"/>
              <a:gd name="connsiteY5" fmla="*/ 6374541 h 6382929"/>
              <a:gd name="connsiteX6" fmla="*/ 2546444 w 8841176"/>
              <a:gd name="connsiteY6" fmla="*/ 2583026 h 6382929"/>
              <a:gd name="connsiteX7" fmla="*/ 3384837 w 8841176"/>
              <a:gd name="connsiteY7" fmla="*/ 17360 h 6382929"/>
              <a:gd name="connsiteX0" fmla="*/ 3384837 w 8760679"/>
              <a:gd name="connsiteY0" fmla="*/ 17360 h 6382929"/>
              <a:gd name="connsiteX1" fmla="*/ 5791854 w 8760679"/>
              <a:gd name="connsiteY1" fmla="*/ 0 h 6382929"/>
              <a:gd name="connsiteX2" fmla="*/ 6319694 w 8760679"/>
              <a:gd name="connsiteY2" fmla="*/ 901103 h 6382929"/>
              <a:gd name="connsiteX3" fmla="*/ 8237394 w 8760679"/>
              <a:gd name="connsiteY3" fmla="*/ 3491903 h 6382929"/>
              <a:gd name="connsiteX4" fmla="*/ 8244179 w 8760679"/>
              <a:gd name="connsiteY4" fmla="*/ 6382929 h 6382929"/>
              <a:gd name="connsiteX5" fmla="*/ 0 w 8760679"/>
              <a:gd name="connsiteY5" fmla="*/ 6374541 h 6382929"/>
              <a:gd name="connsiteX6" fmla="*/ 2546444 w 8760679"/>
              <a:gd name="connsiteY6" fmla="*/ 2583026 h 6382929"/>
              <a:gd name="connsiteX7" fmla="*/ 3384837 w 8760679"/>
              <a:gd name="connsiteY7" fmla="*/ 17360 h 6382929"/>
              <a:gd name="connsiteX0" fmla="*/ 3384837 w 8767257"/>
              <a:gd name="connsiteY0" fmla="*/ 17360 h 6382929"/>
              <a:gd name="connsiteX1" fmla="*/ 5791854 w 8767257"/>
              <a:gd name="connsiteY1" fmla="*/ 0 h 6382929"/>
              <a:gd name="connsiteX2" fmla="*/ 6319694 w 8767257"/>
              <a:gd name="connsiteY2" fmla="*/ 901103 h 6382929"/>
              <a:gd name="connsiteX3" fmla="*/ 8262794 w 8767257"/>
              <a:gd name="connsiteY3" fmla="*/ 3530003 h 6382929"/>
              <a:gd name="connsiteX4" fmla="*/ 8244179 w 8767257"/>
              <a:gd name="connsiteY4" fmla="*/ 6382929 h 6382929"/>
              <a:gd name="connsiteX5" fmla="*/ 0 w 8767257"/>
              <a:gd name="connsiteY5" fmla="*/ 6374541 h 6382929"/>
              <a:gd name="connsiteX6" fmla="*/ 2546444 w 8767257"/>
              <a:gd name="connsiteY6" fmla="*/ 2583026 h 6382929"/>
              <a:gd name="connsiteX7" fmla="*/ 3384837 w 8767257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6319694 w 8262794"/>
              <a:gd name="connsiteY2" fmla="*/ 9011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120994 w 8262794"/>
              <a:gd name="connsiteY6" fmla="*/ 18464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120994 w 8262794"/>
              <a:gd name="connsiteY6" fmla="*/ 18464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082894 w 8262794"/>
              <a:gd name="connsiteY6" fmla="*/ 18337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082894 w 8262794"/>
              <a:gd name="connsiteY6" fmla="*/ 1833726 h 6382929"/>
              <a:gd name="connsiteX7" fmla="*/ 3384837 w 8262794"/>
              <a:gd name="connsiteY7" fmla="*/ 17360 h 638292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00344 w 8262794"/>
              <a:gd name="connsiteY6" fmla="*/ 18227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00344 w 8262794"/>
              <a:gd name="connsiteY6" fmla="*/ 1822716 h 6384619"/>
              <a:gd name="connsiteX7" fmla="*/ 3886487 w 8262794"/>
              <a:gd name="connsiteY7" fmla="*/ 0 h 6384619"/>
              <a:gd name="connsiteX0" fmla="*/ 4394383 w 8770690"/>
              <a:gd name="connsiteY0" fmla="*/ 0 h 6384619"/>
              <a:gd name="connsiteX1" fmla="*/ 6039400 w 8770690"/>
              <a:gd name="connsiteY1" fmla="*/ 1690 h 6384619"/>
              <a:gd name="connsiteX2" fmla="*/ 7691190 w 8770690"/>
              <a:gd name="connsiteY2" fmla="*/ 953593 h 6384619"/>
              <a:gd name="connsiteX3" fmla="*/ 8770690 w 8770690"/>
              <a:gd name="connsiteY3" fmla="*/ 3531693 h 6384619"/>
              <a:gd name="connsiteX4" fmla="*/ 8752075 w 8770690"/>
              <a:gd name="connsiteY4" fmla="*/ 6384619 h 6384619"/>
              <a:gd name="connsiteX5" fmla="*/ 507896 w 8770690"/>
              <a:gd name="connsiteY5" fmla="*/ 6376231 h 6384619"/>
              <a:gd name="connsiteX6" fmla="*/ 1066186 w 8770690"/>
              <a:gd name="connsiteY6" fmla="*/ 4968748 h 6384619"/>
              <a:gd name="connsiteX7" fmla="*/ 2508240 w 8770690"/>
              <a:gd name="connsiteY7" fmla="*/ 1822716 h 6384619"/>
              <a:gd name="connsiteX8" fmla="*/ 4394383 w 8770690"/>
              <a:gd name="connsiteY8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000344 w 8262794"/>
              <a:gd name="connsiteY7" fmla="*/ 1822716 h 6384619"/>
              <a:gd name="connsiteX8" fmla="*/ 3886487 w 8262794"/>
              <a:gd name="connsiteY8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000344 w 8262794"/>
              <a:gd name="connsiteY7" fmla="*/ 1822716 h 6384619"/>
              <a:gd name="connsiteX8" fmla="*/ 3886487 w 8262794"/>
              <a:gd name="connsiteY8" fmla="*/ 0 h 6384619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000344 w 8262794"/>
              <a:gd name="connsiteY7" fmla="*/ 1950144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000344 w 8262794"/>
              <a:gd name="connsiteY7" fmla="*/ 1950144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516160 w 8262794"/>
              <a:gd name="connsiteY7" fmla="*/ 3714467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516160 w 8262794"/>
              <a:gd name="connsiteY7" fmla="*/ 3587039 h 6384619"/>
              <a:gd name="connsiteX8" fmla="*/ 3694213 w 8262794"/>
              <a:gd name="connsiteY8" fmla="*/ 9886 h 6384619"/>
              <a:gd name="connsiteX9" fmla="*/ 3886487 w 8262794"/>
              <a:gd name="connsiteY9" fmla="*/ 0 h 6384619"/>
              <a:gd name="connsiteX0" fmla="*/ 3694213 w 8262794"/>
              <a:gd name="connsiteY0" fmla="*/ 306770 h 6681503"/>
              <a:gd name="connsiteX1" fmla="*/ 5531504 w 8262794"/>
              <a:gd name="connsiteY1" fmla="*/ 298574 h 6681503"/>
              <a:gd name="connsiteX2" fmla="*/ 7183294 w 8262794"/>
              <a:gd name="connsiteY2" fmla="*/ 1250477 h 6681503"/>
              <a:gd name="connsiteX3" fmla="*/ 8262794 w 8262794"/>
              <a:gd name="connsiteY3" fmla="*/ 3828577 h 6681503"/>
              <a:gd name="connsiteX4" fmla="*/ 8244179 w 8262794"/>
              <a:gd name="connsiteY4" fmla="*/ 6681503 h 6681503"/>
              <a:gd name="connsiteX5" fmla="*/ 0 w 8262794"/>
              <a:gd name="connsiteY5" fmla="*/ 6673115 h 6681503"/>
              <a:gd name="connsiteX6" fmla="*/ 558290 w 8262794"/>
              <a:gd name="connsiteY6" fmla="*/ 5265632 h 6681503"/>
              <a:gd name="connsiteX7" fmla="*/ 2516160 w 8262794"/>
              <a:gd name="connsiteY7" fmla="*/ 3883923 h 6681503"/>
              <a:gd name="connsiteX8" fmla="*/ 3694213 w 8262794"/>
              <a:gd name="connsiteY8" fmla="*/ 306770 h 6681503"/>
              <a:gd name="connsiteX0" fmla="*/ 3694213 w 8262794"/>
              <a:gd name="connsiteY0" fmla="*/ 78510 h 6453243"/>
              <a:gd name="connsiteX1" fmla="*/ 5531504 w 8262794"/>
              <a:gd name="connsiteY1" fmla="*/ 70314 h 6453243"/>
              <a:gd name="connsiteX2" fmla="*/ 7183294 w 8262794"/>
              <a:gd name="connsiteY2" fmla="*/ 1022217 h 6453243"/>
              <a:gd name="connsiteX3" fmla="*/ 8262794 w 8262794"/>
              <a:gd name="connsiteY3" fmla="*/ 3600317 h 6453243"/>
              <a:gd name="connsiteX4" fmla="*/ 8244179 w 8262794"/>
              <a:gd name="connsiteY4" fmla="*/ 6453243 h 6453243"/>
              <a:gd name="connsiteX5" fmla="*/ 0 w 8262794"/>
              <a:gd name="connsiteY5" fmla="*/ 6444855 h 6453243"/>
              <a:gd name="connsiteX6" fmla="*/ 558290 w 8262794"/>
              <a:gd name="connsiteY6" fmla="*/ 5037372 h 6453243"/>
              <a:gd name="connsiteX7" fmla="*/ 2516160 w 8262794"/>
              <a:gd name="connsiteY7" fmla="*/ 3655663 h 6453243"/>
              <a:gd name="connsiteX8" fmla="*/ 3694213 w 8262794"/>
              <a:gd name="connsiteY8" fmla="*/ 78510 h 6453243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516160 w 8262794"/>
              <a:gd name="connsiteY7" fmla="*/ 3587932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2381228 w 8262794"/>
              <a:gd name="connsiteY0" fmla="*/ 1133627 h 6382945"/>
              <a:gd name="connsiteX1" fmla="*/ 5531504 w 8262794"/>
              <a:gd name="connsiteY1" fmla="*/ 16 h 6382945"/>
              <a:gd name="connsiteX2" fmla="*/ 7183294 w 8262794"/>
              <a:gd name="connsiteY2" fmla="*/ 951919 h 6382945"/>
              <a:gd name="connsiteX3" fmla="*/ 8262794 w 8262794"/>
              <a:gd name="connsiteY3" fmla="*/ 3530019 h 6382945"/>
              <a:gd name="connsiteX4" fmla="*/ 8244179 w 8262794"/>
              <a:gd name="connsiteY4" fmla="*/ 6382945 h 6382945"/>
              <a:gd name="connsiteX5" fmla="*/ 0 w 8262794"/>
              <a:gd name="connsiteY5" fmla="*/ 6374557 h 6382945"/>
              <a:gd name="connsiteX6" fmla="*/ 558290 w 8262794"/>
              <a:gd name="connsiteY6" fmla="*/ 4967074 h 6382945"/>
              <a:gd name="connsiteX7" fmla="*/ 2352037 w 8262794"/>
              <a:gd name="connsiteY7" fmla="*/ 3526750 h 6382945"/>
              <a:gd name="connsiteX8" fmla="*/ 2381228 w 8262794"/>
              <a:gd name="connsiteY8" fmla="*/ 1133627 h 6382945"/>
              <a:gd name="connsiteX0" fmla="*/ 2381228 w 8262794"/>
              <a:gd name="connsiteY0" fmla="*/ 1625991 h 6875309"/>
              <a:gd name="connsiteX1" fmla="*/ 4552627 w 8262794"/>
              <a:gd name="connsiteY1" fmla="*/ 11 h 6875309"/>
              <a:gd name="connsiteX2" fmla="*/ 7183294 w 8262794"/>
              <a:gd name="connsiteY2" fmla="*/ 1444283 h 6875309"/>
              <a:gd name="connsiteX3" fmla="*/ 8262794 w 8262794"/>
              <a:gd name="connsiteY3" fmla="*/ 4022383 h 6875309"/>
              <a:gd name="connsiteX4" fmla="*/ 8244179 w 8262794"/>
              <a:gd name="connsiteY4" fmla="*/ 6875309 h 6875309"/>
              <a:gd name="connsiteX5" fmla="*/ 0 w 8262794"/>
              <a:gd name="connsiteY5" fmla="*/ 6866921 h 6875309"/>
              <a:gd name="connsiteX6" fmla="*/ 558290 w 8262794"/>
              <a:gd name="connsiteY6" fmla="*/ 5459438 h 6875309"/>
              <a:gd name="connsiteX7" fmla="*/ 2352037 w 8262794"/>
              <a:gd name="connsiteY7" fmla="*/ 4019114 h 6875309"/>
              <a:gd name="connsiteX8" fmla="*/ 2381228 w 8262794"/>
              <a:gd name="connsiteY8" fmla="*/ 1625991 h 6875309"/>
              <a:gd name="connsiteX0" fmla="*/ 2381228 w 8338129"/>
              <a:gd name="connsiteY0" fmla="*/ 2019778 h 7269096"/>
              <a:gd name="connsiteX1" fmla="*/ 4552627 w 8338129"/>
              <a:gd name="connsiteY1" fmla="*/ 393798 h 7269096"/>
              <a:gd name="connsiteX2" fmla="*/ 8214924 w 8338129"/>
              <a:gd name="connsiteY2" fmla="*/ 437163 h 7269096"/>
              <a:gd name="connsiteX3" fmla="*/ 8262794 w 8338129"/>
              <a:gd name="connsiteY3" fmla="*/ 4416170 h 7269096"/>
              <a:gd name="connsiteX4" fmla="*/ 8244179 w 8338129"/>
              <a:gd name="connsiteY4" fmla="*/ 7269096 h 7269096"/>
              <a:gd name="connsiteX5" fmla="*/ 0 w 8338129"/>
              <a:gd name="connsiteY5" fmla="*/ 7260708 h 7269096"/>
              <a:gd name="connsiteX6" fmla="*/ 558290 w 8338129"/>
              <a:gd name="connsiteY6" fmla="*/ 5853225 h 7269096"/>
              <a:gd name="connsiteX7" fmla="*/ 2352037 w 8338129"/>
              <a:gd name="connsiteY7" fmla="*/ 4412901 h 7269096"/>
              <a:gd name="connsiteX8" fmla="*/ 2381228 w 8338129"/>
              <a:gd name="connsiteY8" fmla="*/ 2019778 h 7269096"/>
              <a:gd name="connsiteX0" fmla="*/ 2381228 w 8262794"/>
              <a:gd name="connsiteY0" fmla="*/ 1625992 h 6875310"/>
              <a:gd name="connsiteX1" fmla="*/ 4552627 w 8262794"/>
              <a:gd name="connsiteY1" fmla="*/ 12 h 6875310"/>
              <a:gd name="connsiteX2" fmla="*/ 7640493 w 8262794"/>
              <a:gd name="connsiteY2" fmla="*/ 1327054 h 6875310"/>
              <a:gd name="connsiteX3" fmla="*/ 8262794 w 8262794"/>
              <a:gd name="connsiteY3" fmla="*/ 4022384 h 6875310"/>
              <a:gd name="connsiteX4" fmla="*/ 8244179 w 8262794"/>
              <a:gd name="connsiteY4" fmla="*/ 6875310 h 6875310"/>
              <a:gd name="connsiteX5" fmla="*/ 0 w 8262794"/>
              <a:gd name="connsiteY5" fmla="*/ 6866922 h 6875310"/>
              <a:gd name="connsiteX6" fmla="*/ 558290 w 8262794"/>
              <a:gd name="connsiteY6" fmla="*/ 5459439 h 6875310"/>
              <a:gd name="connsiteX7" fmla="*/ 2352037 w 8262794"/>
              <a:gd name="connsiteY7" fmla="*/ 4019115 h 6875310"/>
              <a:gd name="connsiteX8" fmla="*/ 2381228 w 8262794"/>
              <a:gd name="connsiteY8" fmla="*/ 1625992 h 6875310"/>
              <a:gd name="connsiteX0" fmla="*/ 2381228 w 8262794"/>
              <a:gd name="connsiteY0" fmla="*/ 1625992 h 6875310"/>
              <a:gd name="connsiteX1" fmla="*/ 4552627 w 8262794"/>
              <a:gd name="connsiteY1" fmla="*/ 12 h 6875310"/>
              <a:gd name="connsiteX2" fmla="*/ 8262794 w 8262794"/>
              <a:gd name="connsiteY2" fmla="*/ 4022384 h 6875310"/>
              <a:gd name="connsiteX3" fmla="*/ 8244179 w 8262794"/>
              <a:gd name="connsiteY3" fmla="*/ 6875310 h 6875310"/>
              <a:gd name="connsiteX4" fmla="*/ 0 w 8262794"/>
              <a:gd name="connsiteY4" fmla="*/ 6866922 h 6875310"/>
              <a:gd name="connsiteX5" fmla="*/ 558290 w 8262794"/>
              <a:gd name="connsiteY5" fmla="*/ 5459439 h 6875310"/>
              <a:gd name="connsiteX6" fmla="*/ 2352037 w 8262794"/>
              <a:gd name="connsiteY6" fmla="*/ 4019115 h 6875310"/>
              <a:gd name="connsiteX7" fmla="*/ 2381228 w 8262794"/>
              <a:gd name="connsiteY7" fmla="*/ 1625992 h 6875310"/>
              <a:gd name="connsiteX0" fmla="*/ 2381228 w 8245412"/>
              <a:gd name="connsiteY0" fmla="*/ 2042061 h 7291379"/>
              <a:gd name="connsiteX1" fmla="*/ 4552627 w 8245412"/>
              <a:gd name="connsiteY1" fmla="*/ 416081 h 7291379"/>
              <a:gd name="connsiteX2" fmla="*/ 8221764 w 8245412"/>
              <a:gd name="connsiteY2" fmla="*/ 435022 h 7291379"/>
              <a:gd name="connsiteX3" fmla="*/ 8244179 w 8245412"/>
              <a:gd name="connsiteY3" fmla="*/ 7291379 h 7291379"/>
              <a:gd name="connsiteX4" fmla="*/ 0 w 8245412"/>
              <a:gd name="connsiteY4" fmla="*/ 7282991 h 7291379"/>
              <a:gd name="connsiteX5" fmla="*/ 558290 w 8245412"/>
              <a:gd name="connsiteY5" fmla="*/ 5875508 h 7291379"/>
              <a:gd name="connsiteX6" fmla="*/ 2352037 w 8245412"/>
              <a:gd name="connsiteY6" fmla="*/ 4435184 h 7291379"/>
              <a:gd name="connsiteX7" fmla="*/ 2381228 w 8245412"/>
              <a:gd name="connsiteY7" fmla="*/ 2042061 h 7291379"/>
              <a:gd name="connsiteX0" fmla="*/ 2381228 w 8245412"/>
              <a:gd name="connsiteY0" fmla="*/ 1625992 h 6875310"/>
              <a:gd name="connsiteX1" fmla="*/ 4552627 w 8245412"/>
              <a:gd name="connsiteY1" fmla="*/ 12 h 6875310"/>
              <a:gd name="connsiteX2" fmla="*/ 8221764 w 8245412"/>
              <a:gd name="connsiteY2" fmla="*/ 18953 h 6875310"/>
              <a:gd name="connsiteX3" fmla="*/ 8244179 w 8245412"/>
              <a:gd name="connsiteY3" fmla="*/ 6875310 h 6875310"/>
              <a:gd name="connsiteX4" fmla="*/ 0 w 8245412"/>
              <a:gd name="connsiteY4" fmla="*/ 6866922 h 6875310"/>
              <a:gd name="connsiteX5" fmla="*/ 558290 w 8245412"/>
              <a:gd name="connsiteY5" fmla="*/ 5459439 h 6875310"/>
              <a:gd name="connsiteX6" fmla="*/ 2352037 w 8245412"/>
              <a:gd name="connsiteY6" fmla="*/ 4019115 h 6875310"/>
              <a:gd name="connsiteX7" fmla="*/ 2381228 w 8245412"/>
              <a:gd name="connsiteY7" fmla="*/ 1625992 h 6875310"/>
              <a:gd name="connsiteX0" fmla="*/ 2381228 w 8245412"/>
              <a:gd name="connsiteY0" fmla="*/ 1625992 h 6875310"/>
              <a:gd name="connsiteX1" fmla="*/ 4552627 w 8245412"/>
              <a:gd name="connsiteY1" fmla="*/ 12 h 6875310"/>
              <a:gd name="connsiteX2" fmla="*/ 8221764 w 8245412"/>
              <a:gd name="connsiteY2" fmla="*/ 18953 h 6875310"/>
              <a:gd name="connsiteX3" fmla="*/ 8244179 w 8245412"/>
              <a:gd name="connsiteY3" fmla="*/ 6875310 h 6875310"/>
              <a:gd name="connsiteX4" fmla="*/ 0 w 8245412"/>
              <a:gd name="connsiteY4" fmla="*/ 6866922 h 6875310"/>
              <a:gd name="connsiteX5" fmla="*/ 558290 w 8245412"/>
              <a:gd name="connsiteY5" fmla="*/ 5459439 h 6875310"/>
              <a:gd name="connsiteX6" fmla="*/ 2352037 w 8245412"/>
              <a:gd name="connsiteY6" fmla="*/ 4019115 h 6875310"/>
              <a:gd name="connsiteX7" fmla="*/ 2381228 w 8245412"/>
              <a:gd name="connsiteY7" fmla="*/ 1625992 h 6875310"/>
              <a:gd name="connsiteX0" fmla="*/ 2381228 w 8245412"/>
              <a:gd name="connsiteY0" fmla="*/ 1625992 h 6875310"/>
              <a:gd name="connsiteX1" fmla="*/ 4552627 w 8245412"/>
              <a:gd name="connsiteY1" fmla="*/ 12 h 6875310"/>
              <a:gd name="connsiteX2" fmla="*/ 8221764 w 8245412"/>
              <a:gd name="connsiteY2" fmla="*/ 18953 h 6875310"/>
              <a:gd name="connsiteX3" fmla="*/ 8244179 w 8245412"/>
              <a:gd name="connsiteY3" fmla="*/ 6875310 h 6875310"/>
              <a:gd name="connsiteX4" fmla="*/ 0 w 8245412"/>
              <a:gd name="connsiteY4" fmla="*/ 6866922 h 6875310"/>
              <a:gd name="connsiteX5" fmla="*/ 558290 w 8245412"/>
              <a:gd name="connsiteY5" fmla="*/ 5459439 h 6875310"/>
              <a:gd name="connsiteX6" fmla="*/ 2352037 w 8245412"/>
              <a:gd name="connsiteY6" fmla="*/ 4019115 h 6875310"/>
              <a:gd name="connsiteX7" fmla="*/ 2381228 w 8245412"/>
              <a:gd name="connsiteY7" fmla="*/ 1625992 h 6875310"/>
              <a:gd name="connsiteX0" fmla="*/ 2381228 w 8245412"/>
              <a:gd name="connsiteY0" fmla="*/ 1626209 h 6875527"/>
              <a:gd name="connsiteX1" fmla="*/ 4552627 w 8245412"/>
              <a:gd name="connsiteY1" fmla="*/ 229 h 6875527"/>
              <a:gd name="connsiteX2" fmla="*/ 8221764 w 8245412"/>
              <a:gd name="connsiteY2" fmla="*/ 19170 h 6875527"/>
              <a:gd name="connsiteX3" fmla="*/ 8244179 w 8245412"/>
              <a:gd name="connsiteY3" fmla="*/ 6875527 h 6875527"/>
              <a:gd name="connsiteX4" fmla="*/ 0 w 8245412"/>
              <a:gd name="connsiteY4" fmla="*/ 6867139 h 6875527"/>
              <a:gd name="connsiteX5" fmla="*/ 558290 w 8245412"/>
              <a:gd name="connsiteY5" fmla="*/ 5459656 h 6875527"/>
              <a:gd name="connsiteX6" fmla="*/ 2352037 w 8245412"/>
              <a:gd name="connsiteY6" fmla="*/ 4019332 h 6875527"/>
              <a:gd name="connsiteX7" fmla="*/ 2381228 w 8245412"/>
              <a:gd name="connsiteY7" fmla="*/ 1626209 h 6875527"/>
              <a:gd name="connsiteX0" fmla="*/ 2352037 w 8245412"/>
              <a:gd name="connsiteY0" fmla="*/ 4019103 h 6875298"/>
              <a:gd name="connsiteX1" fmla="*/ 4552627 w 8245412"/>
              <a:gd name="connsiteY1" fmla="*/ 0 h 6875298"/>
              <a:gd name="connsiteX2" fmla="*/ 8221764 w 8245412"/>
              <a:gd name="connsiteY2" fmla="*/ 18941 h 6875298"/>
              <a:gd name="connsiteX3" fmla="*/ 8244179 w 8245412"/>
              <a:gd name="connsiteY3" fmla="*/ 6875298 h 6875298"/>
              <a:gd name="connsiteX4" fmla="*/ 0 w 8245412"/>
              <a:gd name="connsiteY4" fmla="*/ 6866910 h 6875298"/>
              <a:gd name="connsiteX5" fmla="*/ 558290 w 8245412"/>
              <a:gd name="connsiteY5" fmla="*/ 5459427 h 6875298"/>
              <a:gd name="connsiteX6" fmla="*/ 2352037 w 8245412"/>
              <a:gd name="connsiteY6" fmla="*/ 4019103 h 6875298"/>
              <a:gd name="connsiteX0" fmla="*/ 558290 w 8245412"/>
              <a:gd name="connsiteY0" fmla="*/ 5459427 h 6875298"/>
              <a:gd name="connsiteX1" fmla="*/ 4552627 w 8245412"/>
              <a:gd name="connsiteY1" fmla="*/ 0 h 6875298"/>
              <a:gd name="connsiteX2" fmla="*/ 8221764 w 8245412"/>
              <a:gd name="connsiteY2" fmla="*/ 18941 h 6875298"/>
              <a:gd name="connsiteX3" fmla="*/ 8244179 w 8245412"/>
              <a:gd name="connsiteY3" fmla="*/ 6875298 h 6875298"/>
              <a:gd name="connsiteX4" fmla="*/ 0 w 8245412"/>
              <a:gd name="connsiteY4" fmla="*/ 6866910 h 6875298"/>
              <a:gd name="connsiteX5" fmla="*/ 558290 w 8245412"/>
              <a:gd name="connsiteY5" fmla="*/ 5459427 h 6875298"/>
              <a:gd name="connsiteX0" fmla="*/ 65530 w 7752652"/>
              <a:gd name="connsiteY0" fmla="*/ 5459427 h 6875298"/>
              <a:gd name="connsiteX1" fmla="*/ 4059867 w 7752652"/>
              <a:gd name="connsiteY1" fmla="*/ 0 h 6875298"/>
              <a:gd name="connsiteX2" fmla="*/ 7729004 w 7752652"/>
              <a:gd name="connsiteY2" fmla="*/ 18941 h 6875298"/>
              <a:gd name="connsiteX3" fmla="*/ 7751419 w 7752652"/>
              <a:gd name="connsiteY3" fmla="*/ 6875298 h 6875298"/>
              <a:gd name="connsiteX4" fmla="*/ 409917 w 7752652"/>
              <a:gd name="connsiteY4" fmla="*/ 6861048 h 6875298"/>
              <a:gd name="connsiteX5" fmla="*/ 65530 w 7752652"/>
              <a:gd name="connsiteY5" fmla="*/ 5459427 h 6875298"/>
              <a:gd name="connsiteX0" fmla="*/ 370721 w 8057843"/>
              <a:gd name="connsiteY0" fmla="*/ 5459427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370721 w 8057843"/>
              <a:gd name="connsiteY5" fmla="*/ 5459427 h 6875298"/>
              <a:gd name="connsiteX0" fmla="*/ 2228829 w 8057843"/>
              <a:gd name="connsiteY0" fmla="*/ 1549781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228829 w 8057843"/>
              <a:gd name="connsiteY5" fmla="*/ 1549781 h 6875298"/>
              <a:gd name="connsiteX0" fmla="*/ 2058845 w 8057843"/>
              <a:gd name="connsiteY0" fmla="*/ 1866304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058845 w 8057843"/>
              <a:gd name="connsiteY5" fmla="*/ 1866304 h 6875298"/>
              <a:gd name="connsiteX0" fmla="*/ 2058845 w 8057843"/>
              <a:gd name="connsiteY0" fmla="*/ 1866304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058845 w 8057843"/>
              <a:gd name="connsiteY5" fmla="*/ 1866304 h 6875298"/>
              <a:gd name="connsiteX0" fmla="*/ 2058845 w 8057843"/>
              <a:gd name="connsiteY0" fmla="*/ 1866304 h 6875298"/>
              <a:gd name="connsiteX1" fmla="*/ 4365058 w 8057843"/>
              <a:gd name="connsiteY1" fmla="*/ 0 h 6875298"/>
              <a:gd name="connsiteX2" fmla="*/ 8034195 w 8057843"/>
              <a:gd name="connsiteY2" fmla="*/ 18941 h 6875298"/>
              <a:gd name="connsiteX3" fmla="*/ 8056610 w 8057843"/>
              <a:gd name="connsiteY3" fmla="*/ 6875298 h 6875298"/>
              <a:gd name="connsiteX4" fmla="*/ 0 w 8057843"/>
              <a:gd name="connsiteY4" fmla="*/ 6866909 h 6875298"/>
              <a:gd name="connsiteX5" fmla="*/ 2058845 w 8057843"/>
              <a:gd name="connsiteY5" fmla="*/ 1866304 h 6875298"/>
              <a:gd name="connsiteX0" fmla="*/ 2058845 w 8057843"/>
              <a:gd name="connsiteY0" fmla="*/ 1866310 h 6875304"/>
              <a:gd name="connsiteX1" fmla="*/ 4365058 w 8057843"/>
              <a:gd name="connsiteY1" fmla="*/ 6 h 6875304"/>
              <a:gd name="connsiteX2" fmla="*/ 8034195 w 8057843"/>
              <a:gd name="connsiteY2" fmla="*/ 18947 h 6875304"/>
              <a:gd name="connsiteX3" fmla="*/ 8056610 w 8057843"/>
              <a:gd name="connsiteY3" fmla="*/ 6875304 h 6875304"/>
              <a:gd name="connsiteX4" fmla="*/ 0 w 8057843"/>
              <a:gd name="connsiteY4" fmla="*/ 6866915 h 6875304"/>
              <a:gd name="connsiteX5" fmla="*/ 2058845 w 8057843"/>
              <a:gd name="connsiteY5" fmla="*/ 1866310 h 6875304"/>
              <a:gd name="connsiteX0" fmla="*/ 2058845 w 8057843"/>
              <a:gd name="connsiteY0" fmla="*/ 1866310 h 6875304"/>
              <a:gd name="connsiteX1" fmla="*/ 4775366 w 8057843"/>
              <a:gd name="connsiteY1" fmla="*/ 6 h 6875304"/>
              <a:gd name="connsiteX2" fmla="*/ 8034195 w 8057843"/>
              <a:gd name="connsiteY2" fmla="*/ 18947 h 6875304"/>
              <a:gd name="connsiteX3" fmla="*/ 8056610 w 8057843"/>
              <a:gd name="connsiteY3" fmla="*/ 6875304 h 6875304"/>
              <a:gd name="connsiteX4" fmla="*/ 0 w 8057843"/>
              <a:gd name="connsiteY4" fmla="*/ 6866915 h 6875304"/>
              <a:gd name="connsiteX5" fmla="*/ 2058845 w 8057843"/>
              <a:gd name="connsiteY5" fmla="*/ 1866310 h 6875304"/>
              <a:gd name="connsiteX0" fmla="*/ 2058845 w 8057843"/>
              <a:gd name="connsiteY0" fmla="*/ 1866310 h 6875304"/>
              <a:gd name="connsiteX1" fmla="*/ 4687443 w 8057843"/>
              <a:gd name="connsiteY1" fmla="*/ 6 h 6875304"/>
              <a:gd name="connsiteX2" fmla="*/ 8034195 w 8057843"/>
              <a:gd name="connsiteY2" fmla="*/ 18947 h 6875304"/>
              <a:gd name="connsiteX3" fmla="*/ 8056610 w 8057843"/>
              <a:gd name="connsiteY3" fmla="*/ 6875304 h 6875304"/>
              <a:gd name="connsiteX4" fmla="*/ 0 w 8057843"/>
              <a:gd name="connsiteY4" fmla="*/ 6866915 h 6875304"/>
              <a:gd name="connsiteX5" fmla="*/ 2058845 w 8057843"/>
              <a:gd name="connsiteY5" fmla="*/ 1866310 h 6875304"/>
              <a:gd name="connsiteX0" fmla="*/ 2058845 w 8057843"/>
              <a:gd name="connsiteY0" fmla="*/ 1860450 h 6869444"/>
              <a:gd name="connsiteX1" fmla="*/ 4599520 w 8057843"/>
              <a:gd name="connsiteY1" fmla="*/ 7 h 6869444"/>
              <a:gd name="connsiteX2" fmla="*/ 8034195 w 8057843"/>
              <a:gd name="connsiteY2" fmla="*/ 13087 h 6869444"/>
              <a:gd name="connsiteX3" fmla="*/ 8056610 w 8057843"/>
              <a:gd name="connsiteY3" fmla="*/ 6869444 h 6869444"/>
              <a:gd name="connsiteX4" fmla="*/ 0 w 8057843"/>
              <a:gd name="connsiteY4" fmla="*/ 6861055 h 6869444"/>
              <a:gd name="connsiteX5" fmla="*/ 2058845 w 8057843"/>
              <a:gd name="connsiteY5" fmla="*/ 1860450 h 6869444"/>
              <a:gd name="connsiteX0" fmla="*/ 2058845 w 8057843"/>
              <a:gd name="connsiteY0" fmla="*/ 1861151 h 6870145"/>
              <a:gd name="connsiteX1" fmla="*/ 4599520 w 8057843"/>
              <a:gd name="connsiteY1" fmla="*/ 708 h 6870145"/>
              <a:gd name="connsiteX2" fmla="*/ 8034195 w 8057843"/>
              <a:gd name="connsiteY2" fmla="*/ 13788 h 6870145"/>
              <a:gd name="connsiteX3" fmla="*/ 8056610 w 8057843"/>
              <a:gd name="connsiteY3" fmla="*/ 6870145 h 6870145"/>
              <a:gd name="connsiteX4" fmla="*/ 0 w 8057843"/>
              <a:gd name="connsiteY4" fmla="*/ 6861756 h 6870145"/>
              <a:gd name="connsiteX5" fmla="*/ 2058845 w 8057843"/>
              <a:gd name="connsiteY5" fmla="*/ 1861151 h 687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57843" h="6870145">
                <a:moveTo>
                  <a:pt x="2058845" y="1861151"/>
                </a:moveTo>
                <a:cubicBezTo>
                  <a:pt x="2741416" y="353250"/>
                  <a:pt x="3474675" y="-18667"/>
                  <a:pt x="4599520" y="708"/>
                </a:cubicBezTo>
                <a:lnTo>
                  <a:pt x="8034195" y="13788"/>
                </a:lnTo>
                <a:cubicBezTo>
                  <a:pt x="8024742" y="978226"/>
                  <a:pt x="8065317" y="6168514"/>
                  <a:pt x="8056610" y="6870145"/>
                </a:cubicBezTo>
                <a:lnTo>
                  <a:pt x="0" y="6861756"/>
                </a:lnTo>
                <a:cubicBezTo>
                  <a:pt x="184403" y="6373732"/>
                  <a:pt x="1707870" y="2678685"/>
                  <a:pt x="2058845" y="1861151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lIns="234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/>
                </a:solidFill>
                <a:latin typeface="Schibsted Grotesk Bold" pitchFamily="2" charset="77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6FE7AB-CFBE-39A6-A332-CD36E3A37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765F2-44B3-0048-9322-6338B7E75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814026-9D66-433A-8979-C2D7694BCAD4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F7542-F15E-D9FD-C004-36E6DE9D3969}"/>
              </a:ext>
            </a:extLst>
          </p:cNvPr>
          <p:cNvSpPr/>
          <p:nvPr userDrawn="1"/>
        </p:nvSpPr>
        <p:spPr>
          <a:xfrm rot="10800000" flipH="1" flipV="1">
            <a:off x="-8966" y="-4307"/>
            <a:ext cx="4531965" cy="1625717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45B87-0C75-83E9-7D08-FC7E242E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00" y="444465"/>
            <a:ext cx="3489926" cy="6810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2721B5-FBC4-52D9-4FCB-97982676E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639" y="1850714"/>
            <a:ext cx="5267309" cy="4041039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2000">
                <a:solidFill>
                  <a:schemeClr val="bg1"/>
                </a:solidFill>
                <a:latin typeface="+mn-lt"/>
              </a:defRPr>
            </a:lvl2pPr>
            <a:lvl3pPr>
              <a:defRPr sz="2000">
                <a:solidFill>
                  <a:schemeClr val="bg1"/>
                </a:solidFill>
                <a:latin typeface="+mn-lt"/>
              </a:defRPr>
            </a:lvl3pPr>
            <a:lvl4pPr>
              <a:defRPr sz="2000">
                <a:solidFill>
                  <a:schemeClr val="bg1"/>
                </a:solidFill>
                <a:latin typeface="+mn-lt"/>
              </a:defRPr>
            </a:lvl4pPr>
            <a:lvl5pPr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ea typeface="+mn-ea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ea typeface="+mn-ea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5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379" y="1600228"/>
            <a:ext cx="5173717" cy="13634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E68E71F-6D00-D379-4653-CFBC2E30BB86}"/>
              </a:ext>
            </a:extLst>
          </p:cNvPr>
          <p:cNvSpPr/>
          <p:nvPr userDrawn="1"/>
        </p:nvSpPr>
        <p:spPr>
          <a:xfrm rot="10800000">
            <a:off x="9607550" y="5930900"/>
            <a:ext cx="2584450" cy="927100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49A7B10-8A9B-680E-847F-3CA2ACE5B0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75" y="6080125"/>
            <a:ext cx="1952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0BEC3F9-66C5-9650-180E-5EDD144E9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79" y="3396212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 descr="A yellow line in a black background&#10;&#10;Description automatically generated">
            <a:extLst>
              <a:ext uri="{FF2B5EF4-FFF2-40B4-BE49-F238E27FC236}">
                <a16:creationId xmlns:a16="http://schemas.microsoft.com/office/drawing/2014/main" id="{CF497421-276A-40B0-8437-EEE52C7DD4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111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3F3CECF-983C-1D7B-4726-7D5437C98932}"/>
              </a:ext>
            </a:extLst>
          </p:cNvPr>
          <p:cNvSpPr txBox="1">
            <a:spLocks/>
          </p:cNvSpPr>
          <p:nvPr userDrawn="1"/>
        </p:nvSpPr>
        <p:spPr>
          <a:xfrm flipH="1" flipV="1">
            <a:off x="-9427" y="-18854"/>
            <a:ext cx="8040687" cy="6872288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3652173 w 8109899"/>
              <a:gd name="connsiteY0" fmla="*/ 6934 h 6857673"/>
              <a:gd name="connsiteX1" fmla="*/ 8102150 w 8109899"/>
              <a:gd name="connsiteY1" fmla="*/ 8710 h 6857673"/>
              <a:gd name="connsiteX2" fmla="*/ 8109899 w 8109899"/>
              <a:gd name="connsiteY2" fmla="*/ 6210534 h 6857673"/>
              <a:gd name="connsiteX3" fmla="*/ 76280 w 8109899"/>
              <a:gd name="connsiteY3" fmla="*/ 6857673 h 6857673"/>
              <a:gd name="connsiteX4" fmla="*/ 2086488 w 8109899"/>
              <a:gd name="connsiteY4" fmla="*/ 2579732 h 6857673"/>
              <a:gd name="connsiteX5" fmla="*/ 3652173 w 8109899"/>
              <a:gd name="connsiteY5" fmla="*/ 6934 h 6857673"/>
              <a:gd name="connsiteX0" fmla="*/ 3652173 w 8116384"/>
              <a:gd name="connsiteY0" fmla="*/ 6934 h 6878500"/>
              <a:gd name="connsiteX1" fmla="*/ 8102150 w 8116384"/>
              <a:gd name="connsiteY1" fmla="*/ 8710 h 6878500"/>
              <a:gd name="connsiteX2" fmla="*/ 8116384 w 8116384"/>
              <a:gd name="connsiteY2" fmla="*/ 6878500 h 6878500"/>
              <a:gd name="connsiteX3" fmla="*/ 76280 w 8116384"/>
              <a:gd name="connsiteY3" fmla="*/ 6857673 h 6878500"/>
              <a:gd name="connsiteX4" fmla="*/ 2086488 w 8116384"/>
              <a:gd name="connsiteY4" fmla="*/ 2579732 h 6878500"/>
              <a:gd name="connsiteX5" fmla="*/ 3652173 w 8116384"/>
              <a:gd name="connsiteY5" fmla="*/ 6934 h 6878500"/>
              <a:gd name="connsiteX0" fmla="*/ 4500050 w 8121197"/>
              <a:gd name="connsiteY0" fmla="*/ 8356 h 6873437"/>
              <a:gd name="connsiteX1" fmla="*/ 8106963 w 8121197"/>
              <a:gd name="connsiteY1" fmla="*/ 3647 h 6873437"/>
              <a:gd name="connsiteX2" fmla="*/ 8121197 w 8121197"/>
              <a:gd name="connsiteY2" fmla="*/ 6873437 h 6873437"/>
              <a:gd name="connsiteX3" fmla="*/ 81093 w 8121197"/>
              <a:gd name="connsiteY3" fmla="*/ 6852610 h 6873437"/>
              <a:gd name="connsiteX4" fmla="*/ 2091301 w 8121197"/>
              <a:gd name="connsiteY4" fmla="*/ 2574669 h 6873437"/>
              <a:gd name="connsiteX5" fmla="*/ 4500050 w 8121197"/>
              <a:gd name="connsiteY5" fmla="*/ 8356 h 6873437"/>
              <a:gd name="connsiteX0" fmla="*/ 4494764 w 8115911"/>
              <a:gd name="connsiteY0" fmla="*/ 122173 h 6987254"/>
              <a:gd name="connsiteX1" fmla="*/ 8101677 w 8115911"/>
              <a:gd name="connsiteY1" fmla="*/ 117464 h 6987254"/>
              <a:gd name="connsiteX2" fmla="*/ 8115911 w 8115911"/>
              <a:gd name="connsiteY2" fmla="*/ 6987254 h 6987254"/>
              <a:gd name="connsiteX3" fmla="*/ 75807 w 8115911"/>
              <a:gd name="connsiteY3" fmla="*/ 6966427 h 6987254"/>
              <a:gd name="connsiteX4" fmla="*/ 2235173 w 8115911"/>
              <a:gd name="connsiteY4" fmla="*/ 1767601 h 6987254"/>
              <a:gd name="connsiteX5" fmla="*/ 4494764 w 8115911"/>
              <a:gd name="connsiteY5" fmla="*/ 122173 h 6987254"/>
              <a:gd name="connsiteX0" fmla="*/ 4494970 w 8116117"/>
              <a:gd name="connsiteY0" fmla="*/ 122173 h 6987254"/>
              <a:gd name="connsiteX1" fmla="*/ 8101883 w 8116117"/>
              <a:gd name="connsiteY1" fmla="*/ 117464 h 6987254"/>
              <a:gd name="connsiteX2" fmla="*/ 8116117 w 8116117"/>
              <a:gd name="connsiteY2" fmla="*/ 6987254 h 6987254"/>
              <a:gd name="connsiteX3" fmla="*/ 76013 w 8116117"/>
              <a:gd name="connsiteY3" fmla="*/ 6966427 h 6987254"/>
              <a:gd name="connsiteX4" fmla="*/ 2235379 w 8116117"/>
              <a:gd name="connsiteY4" fmla="*/ 1767601 h 6987254"/>
              <a:gd name="connsiteX5" fmla="*/ 4494970 w 8116117"/>
              <a:gd name="connsiteY5" fmla="*/ 122173 h 6987254"/>
              <a:gd name="connsiteX0" fmla="*/ 4418957 w 8040104"/>
              <a:gd name="connsiteY0" fmla="*/ 122173 h 6987254"/>
              <a:gd name="connsiteX1" fmla="*/ 8025870 w 8040104"/>
              <a:gd name="connsiteY1" fmla="*/ 117464 h 6987254"/>
              <a:gd name="connsiteX2" fmla="*/ 8040104 w 8040104"/>
              <a:gd name="connsiteY2" fmla="*/ 6987254 h 6987254"/>
              <a:gd name="connsiteX3" fmla="*/ 0 w 8040104"/>
              <a:gd name="connsiteY3" fmla="*/ 6966427 h 6987254"/>
              <a:gd name="connsiteX4" fmla="*/ 2159366 w 8040104"/>
              <a:gd name="connsiteY4" fmla="*/ 1767601 h 6987254"/>
              <a:gd name="connsiteX5" fmla="*/ 4418957 w 8040104"/>
              <a:gd name="connsiteY5" fmla="*/ 122173 h 6987254"/>
              <a:gd name="connsiteX0" fmla="*/ 4418957 w 8040104"/>
              <a:gd name="connsiteY0" fmla="*/ 122173 h 6987254"/>
              <a:gd name="connsiteX1" fmla="*/ 8025870 w 8040104"/>
              <a:gd name="connsiteY1" fmla="*/ 117464 h 6987254"/>
              <a:gd name="connsiteX2" fmla="*/ 8040104 w 8040104"/>
              <a:gd name="connsiteY2" fmla="*/ 6987254 h 6987254"/>
              <a:gd name="connsiteX3" fmla="*/ 0 w 8040104"/>
              <a:gd name="connsiteY3" fmla="*/ 6966427 h 6987254"/>
              <a:gd name="connsiteX4" fmla="*/ 2159366 w 8040104"/>
              <a:gd name="connsiteY4" fmla="*/ 1767601 h 6987254"/>
              <a:gd name="connsiteX5" fmla="*/ 4418957 w 8040104"/>
              <a:gd name="connsiteY5" fmla="*/ 122173 h 6987254"/>
              <a:gd name="connsiteX0" fmla="*/ 4418957 w 8040104"/>
              <a:gd name="connsiteY0" fmla="*/ 116890 h 6981971"/>
              <a:gd name="connsiteX1" fmla="*/ 8025870 w 8040104"/>
              <a:gd name="connsiteY1" fmla="*/ 112181 h 6981971"/>
              <a:gd name="connsiteX2" fmla="*/ 8040104 w 8040104"/>
              <a:gd name="connsiteY2" fmla="*/ 6981971 h 6981971"/>
              <a:gd name="connsiteX3" fmla="*/ 0 w 8040104"/>
              <a:gd name="connsiteY3" fmla="*/ 6961144 h 6981971"/>
              <a:gd name="connsiteX4" fmla="*/ 2859757 w 8040104"/>
              <a:gd name="connsiteY4" fmla="*/ 1690982 h 6981971"/>
              <a:gd name="connsiteX5" fmla="*/ 4418957 w 8040104"/>
              <a:gd name="connsiteY5" fmla="*/ 116890 h 6981971"/>
              <a:gd name="connsiteX0" fmla="*/ 4418957 w 8040104"/>
              <a:gd name="connsiteY0" fmla="*/ 112567 h 6977648"/>
              <a:gd name="connsiteX1" fmla="*/ 8025870 w 8040104"/>
              <a:gd name="connsiteY1" fmla="*/ 107858 h 6977648"/>
              <a:gd name="connsiteX2" fmla="*/ 8040104 w 8040104"/>
              <a:gd name="connsiteY2" fmla="*/ 6977648 h 6977648"/>
              <a:gd name="connsiteX3" fmla="*/ 0 w 8040104"/>
              <a:gd name="connsiteY3" fmla="*/ 6956821 h 6977648"/>
              <a:gd name="connsiteX4" fmla="*/ 2230702 w 8040104"/>
              <a:gd name="connsiteY4" fmla="*/ 1628293 h 6977648"/>
              <a:gd name="connsiteX5" fmla="*/ 4418957 w 8040104"/>
              <a:gd name="connsiteY5" fmla="*/ 112567 h 6977648"/>
              <a:gd name="connsiteX0" fmla="*/ 4418957 w 8040104"/>
              <a:gd name="connsiteY0" fmla="*/ 112567 h 6977648"/>
              <a:gd name="connsiteX1" fmla="*/ 8025870 w 8040104"/>
              <a:gd name="connsiteY1" fmla="*/ 107858 h 6977648"/>
              <a:gd name="connsiteX2" fmla="*/ 8040104 w 8040104"/>
              <a:gd name="connsiteY2" fmla="*/ 6977648 h 6977648"/>
              <a:gd name="connsiteX3" fmla="*/ 0 w 8040104"/>
              <a:gd name="connsiteY3" fmla="*/ 6956821 h 6977648"/>
              <a:gd name="connsiteX4" fmla="*/ 2230702 w 8040104"/>
              <a:gd name="connsiteY4" fmla="*/ 1628293 h 6977648"/>
              <a:gd name="connsiteX5" fmla="*/ 4418957 w 8040104"/>
              <a:gd name="connsiteY5" fmla="*/ 112567 h 6977648"/>
              <a:gd name="connsiteX0" fmla="*/ 4418957 w 8040104"/>
              <a:gd name="connsiteY0" fmla="*/ 112567 h 6977648"/>
              <a:gd name="connsiteX1" fmla="*/ 8025870 w 8040104"/>
              <a:gd name="connsiteY1" fmla="*/ 107858 h 6977648"/>
              <a:gd name="connsiteX2" fmla="*/ 8040104 w 8040104"/>
              <a:gd name="connsiteY2" fmla="*/ 6977648 h 6977648"/>
              <a:gd name="connsiteX3" fmla="*/ 0 w 8040104"/>
              <a:gd name="connsiteY3" fmla="*/ 6956821 h 6977648"/>
              <a:gd name="connsiteX4" fmla="*/ 2230702 w 8040104"/>
              <a:gd name="connsiteY4" fmla="*/ 1628293 h 6977648"/>
              <a:gd name="connsiteX5" fmla="*/ 4418957 w 8040104"/>
              <a:gd name="connsiteY5" fmla="*/ 112567 h 6977648"/>
              <a:gd name="connsiteX0" fmla="*/ 4418957 w 8040104"/>
              <a:gd name="connsiteY0" fmla="*/ 141388 h 7006469"/>
              <a:gd name="connsiteX1" fmla="*/ 8025870 w 8040104"/>
              <a:gd name="connsiteY1" fmla="*/ 136679 h 7006469"/>
              <a:gd name="connsiteX2" fmla="*/ 8040104 w 8040104"/>
              <a:gd name="connsiteY2" fmla="*/ 7006469 h 7006469"/>
              <a:gd name="connsiteX3" fmla="*/ 0 w 8040104"/>
              <a:gd name="connsiteY3" fmla="*/ 6985642 h 7006469"/>
              <a:gd name="connsiteX4" fmla="*/ 2217731 w 8040104"/>
              <a:gd name="connsiteY4" fmla="*/ 2046220 h 7006469"/>
              <a:gd name="connsiteX5" fmla="*/ 4418957 w 8040104"/>
              <a:gd name="connsiteY5" fmla="*/ 141388 h 7006469"/>
              <a:gd name="connsiteX0" fmla="*/ 4418957 w 8040104"/>
              <a:gd name="connsiteY0" fmla="*/ 4709 h 6869790"/>
              <a:gd name="connsiteX1" fmla="*/ 8025870 w 8040104"/>
              <a:gd name="connsiteY1" fmla="*/ 0 h 6869790"/>
              <a:gd name="connsiteX2" fmla="*/ 8040104 w 8040104"/>
              <a:gd name="connsiteY2" fmla="*/ 6869790 h 6869790"/>
              <a:gd name="connsiteX3" fmla="*/ 0 w 8040104"/>
              <a:gd name="connsiteY3" fmla="*/ 6848963 h 6869790"/>
              <a:gd name="connsiteX4" fmla="*/ 2217731 w 8040104"/>
              <a:gd name="connsiteY4" fmla="*/ 1909541 h 6869790"/>
              <a:gd name="connsiteX5" fmla="*/ 4418957 w 8040104"/>
              <a:gd name="connsiteY5" fmla="*/ 4709 h 6869790"/>
              <a:gd name="connsiteX0" fmla="*/ 4470838 w 8040104"/>
              <a:gd name="connsiteY0" fmla="*/ 0 h 6988298"/>
              <a:gd name="connsiteX1" fmla="*/ 8025870 w 8040104"/>
              <a:gd name="connsiteY1" fmla="*/ 118508 h 6988298"/>
              <a:gd name="connsiteX2" fmla="*/ 8040104 w 8040104"/>
              <a:gd name="connsiteY2" fmla="*/ 6988298 h 6988298"/>
              <a:gd name="connsiteX3" fmla="*/ 0 w 8040104"/>
              <a:gd name="connsiteY3" fmla="*/ 6967471 h 6988298"/>
              <a:gd name="connsiteX4" fmla="*/ 2217731 w 8040104"/>
              <a:gd name="connsiteY4" fmla="*/ 2028049 h 6988298"/>
              <a:gd name="connsiteX5" fmla="*/ 4470838 w 8040104"/>
              <a:gd name="connsiteY5" fmla="*/ 0 h 6988298"/>
              <a:gd name="connsiteX0" fmla="*/ 4470838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217731 w 8040104"/>
              <a:gd name="connsiteY4" fmla="*/ 1930772 h 6891021"/>
              <a:gd name="connsiteX5" fmla="*/ 4470838 w 8040104"/>
              <a:gd name="connsiteY5" fmla="*/ 0 h 6891021"/>
              <a:gd name="connsiteX0" fmla="*/ 4470838 w 8040104"/>
              <a:gd name="connsiteY0" fmla="*/ 127550 h 7018571"/>
              <a:gd name="connsiteX1" fmla="*/ 8025870 w 8040104"/>
              <a:gd name="connsiteY1" fmla="*/ 148781 h 7018571"/>
              <a:gd name="connsiteX2" fmla="*/ 8040104 w 8040104"/>
              <a:gd name="connsiteY2" fmla="*/ 7018571 h 7018571"/>
              <a:gd name="connsiteX3" fmla="*/ 0 w 8040104"/>
              <a:gd name="connsiteY3" fmla="*/ 6997744 h 7018571"/>
              <a:gd name="connsiteX4" fmla="*/ 2120454 w 8040104"/>
              <a:gd name="connsiteY4" fmla="*/ 1922135 h 7018571"/>
              <a:gd name="connsiteX5" fmla="*/ 4470838 w 8040104"/>
              <a:gd name="connsiteY5" fmla="*/ 127550 h 7018571"/>
              <a:gd name="connsiteX0" fmla="*/ 4470838 w 8040104"/>
              <a:gd name="connsiteY0" fmla="*/ 127550 h 7018571"/>
              <a:gd name="connsiteX1" fmla="*/ 8025870 w 8040104"/>
              <a:gd name="connsiteY1" fmla="*/ 148781 h 7018571"/>
              <a:gd name="connsiteX2" fmla="*/ 8040104 w 8040104"/>
              <a:gd name="connsiteY2" fmla="*/ 7018571 h 7018571"/>
              <a:gd name="connsiteX3" fmla="*/ 0 w 8040104"/>
              <a:gd name="connsiteY3" fmla="*/ 6997744 h 7018571"/>
              <a:gd name="connsiteX4" fmla="*/ 2120454 w 8040104"/>
              <a:gd name="connsiteY4" fmla="*/ 1922135 h 7018571"/>
              <a:gd name="connsiteX5" fmla="*/ 4470838 w 8040104"/>
              <a:gd name="connsiteY5" fmla="*/ 127550 h 7018571"/>
              <a:gd name="connsiteX0" fmla="*/ 4470838 w 8040104"/>
              <a:gd name="connsiteY0" fmla="*/ 127550 h 7018571"/>
              <a:gd name="connsiteX1" fmla="*/ 8025870 w 8040104"/>
              <a:gd name="connsiteY1" fmla="*/ 148781 h 7018571"/>
              <a:gd name="connsiteX2" fmla="*/ 8040104 w 8040104"/>
              <a:gd name="connsiteY2" fmla="*/ 7018571 h 7018571"/>
              <a:gd name="connsiteX3" fmla="*/ 0 w 8040104"/>
              <a:gd name="connsiteY3" fmla="*/ 6997744 h 7018571"/>
              <a:gd name="connsiteX4" fmla="*/ 2120454 w 8040104"/>
              <a:gd name="connsiteY4" fmla="*/ 1922135 h 7018571"/>
              <a:gd name="connsiteX5" fmla="*/ 4470838 w 8040104"/>
              <a:gd name="connsiteY5" fmla="*/ 127550 h 7018571"/>
              <a:gd name="connsiteX0" fmla="*/ 4470838 w 8040104"/>
              <a:gd name="connsiteY0" fmla="*/ 127550 h 7018571"/>
              <a:gd name="connsiteX1" fmla="*/ 8025870 w 8040104"/>
              <a:gd name="connsiteY1" fmla="*/ 148781 h 7018571"/>
              <a:gd name="connsiteX2" fmla="*/ 8040104 w 8040104"/>
              <a:gd name="connsiteY2" fmla="*/ 7018571 h 7018571"/>
              <a:gd name="connsiteX3" fmla="*/ 0 w 8040104"/>
              <a:gd name="connsiteY3" fmla="*/ 6997744 h 7018571"/>
              <a:gd name="connsiteX4" fmla="*/ 2120454 w 8040104"/>
              <a:gd name="connsiteY4" fmla="*/ 1922135 h 7018571"/>
              <a:gd name="connsiteX5" fmla="*/ 4470838 w 8040104"/>
              <a:gd name="connsiteY5" fmla="*/ 127550 h 7018571"/>
              <a:gd name="connsiteX0" fmla="*/ 4470838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470838 w 8040104"/>
              <a:gd name="connsiteY5" fmla="*/ 0 h 6891021"/>
              <a:gd name="connsiteX0" fmla="*/ 4678361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678361 w 8040104"/>
              <a:gd name="connsiteY5" fmla="*/ 0 h 6891021"/>
              <a:gd name="connsiteX0" fmla="*/ 4412472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412472 w 8040104"/>
              <a:gd name="connsiteY5" fmla="*/ 0 h 6891021"/>
              <a:gd name="connsiteX0" fmla="*/ 4399501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399501 w 8040104"/>
              <a:gd name="connsiteY5" fmla="*/ 0 h 6891021"/>
              <a:gd name="connsiteX0" fmla="*/ 4399501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20454 w 8040104"/>
              <a:gd name="connsiteY4" fmla="*/ 1794585 h 6891021"/>
              <a:gd name="connsiteX5" fmla="*/ 4399501 w 8040104"/>
              <a:gd name="connsiteY5" fmla="*/ 0 h 6891021"/>
              <a:gd name="connsiteX0" fmla="*/ 4399501 w 8040104"/>
              <a:gd name="connsiteY0" fmla="*/ 160672 h 7051693"/>
              <a:gd name="connsiteX1" fmla="*/ 8025870 w 8040104"/>
              <a:gd name="connsiteY1" fmla="*/ 181903 h 7051693"/>
              <a:gd name="connsiteX2" fmla="*/ 8040104 w 8040104"/>
              <a:gd name="connsiteY2" fmla="*/ 7051693 h 7051693"/>
              <a:gd name="connsiteX3" fmla="*/ 0 w 8040104"/>
              <a:gd name="connsiteY3" fmla="*/ 7030866 h 7051693"/>
              <a:gd name="connsiteX4" fmla="*/ 2464165 w 8040104"/>
              <a:gd name="connsiteY4" fmla="*/ 2402730 h 7051693"/>
              <a:gd name="connsiteX5" fmla="*/ 4399501 w 8040104"/>
              <a:gd name="connsiteY5" fmla="*/ 160672 h 7051693"/>
              <a:gd name="connsiteX0" fmla="*/ 4399501 w 8040104"/>
              <a:gd name="connsiteY0" fmla="*/ 120352 h 7011373"/>
              <a:gd name="connsiteX1" fmla="*/ 8025870 w 8040104"/>
              <a:gd name="connsiteY1" fmla="*/ 141583 h 7011373"/>
              <a:gd name="connsiteX2" fmla="*/ 8040104 w 8040104"/>
              <a:gd name="connsiteY2" fmla="*/ 7011373 h 7011373"/>
              <a:gd name="connsiteX3" fmla="*/ 0 w 8040104"/>
              <a:gd name="connsiteY3" fmla="*/ 6990546 h 7011373"/>
              <a:gd name="connsiteX4" fmla="*/ 2172335 w 8040104"/>
              <a:gd name="connsiteY4" fmla="*/ 1817661 h 7011373"/>
              <a:gd name="connsiteX5" fmla="*/ 4399501 w 8040104"/>
              <a:gd name="connsiteY5" fmla="*/ 120352 h 7011373"/>
              <a:gd name="connsiteX0" fmla="*/ 4399501 w 8040104"/>
              <a:gd name="connsiteY0" fmla="*/ 120352 h 7011373"/>
              <a:gd name="connsiteX1" fmla="*/ 8025870 w 8040104"/>
              <a:gd name="connsiteY1" fmla="*/ 141583 h 7011373"/>
              <a:gd name="connsiteX2" fmla="*/ 8040104 w 8040104"/>
              <a:gd name="connsiteY2" fmla="*/ 7011373 h 7011373"/>
              <a:gd name="connsiteX3" fmla="*/ 0 w 8040104"/>
              <a:gd name="connsiteY3" fmla="*/ 6990546 h 7011373"/>
              <a:gd name="connsiteX4" fmla="*/ 2172335 w 8040104"/>
              <a:gd name="connsiteY4" fmla="*/ 1817661 h 7011373"/>
              <a:gd name="connsiteX5" fmla="*/ 4399501 w 8040104"/>
              <a:gd name="connsiteY5" fmla="*/ 120352 h 7011373"/>
              <a:gd name="connsiteX0" fmla="*/ 4399501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72335 w 8040104"/>
              <a:gd name="connsiteY4" fmla="*/ 1697309 h 6891021"/>
              <a:gd name="connsiteX5" fmla="*/ 4399501 w 8040104"/>
              <a:gd name="connsiteY5" fmla="*/ 0 h 6891021"/>
              <a:gd name="connsiteX0" fmla="*/ 4632965 w 8040104"/>
              <a:gd name="connsiteY0" fmla="*/ 0 h 6891021"/>
              <a:gd name="connsiteX1" fmla="*/ 8025870 w 8040104"/>
              <a:gd name="connsiteY1" fmla="*/ 21231 h 6891021"/>
              <a:gd name="connsiteX2" fmla="*/ 8040104 w 8040104"/>
              <a:gd name="connsiteY2" fmla="*/ 6891021 h 6891021"/>
              <a:gd name="connsiteX3" fmla="*/ 0 w 8040104"/>
              <a:gd name="connsiteY3" fmla="*/ 6870194 h 6891021"/>
              <a:gd name="connsiteX4" fmla="*/ 2172335 w 8040104"/>
              <a:gd name="connsiteY4" fmla="*/ 1697309 h 6891021"/>
              <a:gd name="connsiteX5" fmla="*/ 4632965 w 8040104"/>
              <a:gd name="connsiteY5" fmla="*/ 0 h 6891021"/>
              <a:gd name="connsiteX0" fmla="*/ 4509748 w 8040104"/>
              <a:gd name="connsiteY0" fmla="*/ 0 h 6878051"/>
              <a:gd name="connsiteX1" fmla="*/ 8025870 w 8040104"/>
              <a:gd name="connsiteY1" fmla="*/ 8261 h 6878051"/>
              <a:gd name="connsiteX2" fmla="*/ 8040104 w 8040104"/>
              <a:gd name="connsiteY2" fmla="*/ 6878051 h 6878051"/>
              <a:gd name="connsiteX3" fmla="*/ 0 w 8040104"/>
              <a:gd name="connsiteY3" fmla="*/ 6857224 h 6878051"/>
              <a:gd name="connsiteX4" fmla="*/ 2172335 w 8040104"/>
              <a:gd name="connsiteY4" fmla="*/ 1684339 h 6878051"/>
              <a:gd name="connsiteX5" fmla="*/ 4509748 w 8040104"/>
              <a:gd name="connsiteY5" fmla="*/ 0 h 6878051"/>
              <a:gd name="connsiteX0" fmla="*/ 4393016 w 8040104"/>
              <a:gd name="connsiteY0" fmla="*/ 0 h 6878051"/>
              <a:gd name="connsiteX1" fmla="*/ 8025870 w 8040104"/>
              <a:gd name="connsiteY1" fmla="*/ 8261 h 6878051"/>
              <a:gd name="connsiteX2" fmla="*/ 8040104 w 8040104"/>
              <a:gd name="connsiteY2" fmla="*/ 6878051 h 6878051"/>
              <a:gd name="connsiteX3" fmla="*/ 0 w 8040104"/>
              <a:gd name="connsiteY3" fmla="*/ 6857224 h 6878051"/>
              <a:gd name="connsiteX4" fmla="*/ 2172335 w 8040104"/>
              <a:gd name="connsiteY4" fmla="*/ 1684339 h 6878051"/>
              <a:gd name="connsiteX5" fmla="*/ 4393016 w 8040104"/>
              <a:gd name="connsiteY5" fmla="*/ 0 h 6878051"/>
              <a:gd name="connsiteX0" fmla="*/ 4380045 w 8040104"/>
              <a:gd name="connsiteY0" fmla="*/ 0 h 6871566"/>
              <a:gd name="connsiteX1" fmla="*/ 8025870 w 8040104"/>
              <a:gd name="connsiteY1" fmla="*/ 1776 h 6871566"/>
              <a:gd name="connsiteX2" fmla="*/ 8040104 w 8040104"/>
              <a:gd name="connsiteY2" fmla="*/ 6871566 h 6871566"/>
              <a:gd name="connsiteX3" fmla="*/ 0 w 8040104"/>
              <a:gd name="connsiteY3" fmla="*/ 6850739 h 6871566"/>
              <a:gd name="connsiteX4" fmla="*/ 2172335 w 8040104"/>
              <a:gd name="connsiteY4" fmla="*/ 1677854 h 6871566"/>
              <a:gd name="connsiteX5" fmla="*/ 4380045 w 8040104"/>
              <a:gd name="connsiteY5" fmla="*/ 0 h 6871566"/>
              <a:gd name="connsiteX0" fmla="*/ 4380045 w 8040104"/>
              <a:gd name="connsiteY0" fmla="*/ 0 h 6871566"/>
              <a:gd name="connsiteX1" fmla="*/ 8025870 w 8040104"/>
              <a:gd name="connsiteY1" fmla="*/ 1776 h 6871566"/>
              <a:gd name="connsiteX2" fmla="*/ 8040104 w 8040104"/>
              <a:gd name="connsiteY2" fmla="*/ 6871566 h 6871566"/>
              <a:gd name="connsiteX3" fmla="*/ 0 w 8040104"/>
              <a:gd name="connsiteY3" fmla="*/ 6850739 h 6871566"/>
              <a:gd name="connsiteX4" fmla="*/ 2172335 w 8040104"/>
              <a:gd name="connsiteY4" fmla="*/ 1677854 h 6871566"/>
              <a:gd name="connsiteX5" fmla="*/ 4380045 w 8040104"/>
              <a:gd name="connsiteY5" fmla="*/ 0 h 6871566"/>
              <a:gd name="connsiteX0" fmla="*/ 4380045 w 8040104"/>
              <a:gd name="connsiteY0" fmla="*/ 0 h 6871566"/>
              <a:gd name="connsiteX1" fmla="*/ 8025870 w 8040104"/>
              <a:gd name="connsiteY1" fmla="*/ 1776 h 6871566"/>
              <a:gd name="connsiteX2" fmla="*/ 8040104 w 8040104"/>
              <a:gd name="connsiteY2" fmla="*/ 6871566 h 6871566"/>
              <a:gd name="connsiteX3" fmla="*/ 0 w 8040104"/>
              <a:gd name="connsiteY3" fmla="*/ 6850739 h 6871566"/>
              <a:gd name="connsiteX4" fmla="*/ 2172335 w 8040104"/>
              <a:gd name="connsiteY4" fmla="*/ 1677854 h 6871566"/>
              <a:gd name="connsiteX5" fmla="*/ 4380045 w 8040104"/>
              <a:gd name="connsiteY5" fmla="*/ 0 h 6871566"/>
              <a:gd name="connsiteX0" fmla="*/ 4380045 w 8040104"/>
              <a:gd name="connsiteY0" fmla="*/ 132952 h 7004518"/>
              <a:gd name="connsiteX1" fmla="*/ 8025870 w 8040104"/>
              <a:gd name="connsiteY1" fmla="*/ 134728 h 7004518"/>
              <a:gd name="connsiteX2" fmla="*/ 8040104 w 8040104"/>
              <a:gd name="connsiteY2" fmla="*/ 7004518 h 7004518"/>
              <a:gd name="connsiteX3" fmla="*/ 0 w 8040104"/>
              <a:gd name="connsiteY3" fmla="*/ 6983691 h 7004518"/>
              <a:gd name="connsiteX4" fmla="*/ 2126939 w 8040104"/>
              <a:gd name="connsiteY4" fmla="*/ 1934023 h 7004518"/>
              <a:gd name="connsiteX5" fmla="*/ 4380045 w 8040104"/>
              <a:gd name="connsiteY5" fmla="*/ 132952 h 7004518"/>
              <a:gd name="connsiteX0" fmla="*/ 4380045 w 8040104"/>
              <a:gd name="connsiteY0" fmla="*/ 126709 h 6998275"/>
              <a:gd name="connsiteX1" fmla="*/ 8025870 w 8040104"/>
              <a:gd name="connsiteY1" fmla="*/ 128485 h 6998275"/>
              <a:gd name="connsiteX2" fmla="*/ 8040104 w 8040104"/>
              <a:gd name="connsiteY2" fmla="*/ 6998275 h 6998275"/>
              <a:gd name="connsiteX3" fmla="*/ 0 w 8040104"/>
              <a:gd name="connsiteY3" fmla="*/ 6977448 h 6998275"/>
              <a:gd name="connsiteX4" fmla="*/ 2146395 w 8040104"/>
              <a:gd name="connsiteY4" fmla="*/ 1843473 h 6998275"/>
              <a:gd name="connsiteX5" fmla="*/ 4380045 w 8040104"/>
              <a:gd name="connsiteY5" fmla="*/ 126709 h 6998275"/>
              <a:gd name="connsiteX0" fmla="*/ 4380045 w 8040104"/>
              <a:gd name="connsiteY0" fmla="*/ 123346 h 6994912"/>
              <a:gd name="connsiteX1" fmla="*/ 8025870 w 8040104"/>
              <a:gd name="connsiteY1" fmla="*/ 125122 h 6994912"/>
              <a:gd name="connsiteX2" fmla="*/ 8040104 w 8040104"/>
              <a:gd name="connsiteY2" fmla="*/ 6994912 h 6994912"/>
              <a:gd name="connsiteX3" fmla="*/ 0 w 8040104"/>
              <a:gd name="connsiteY3" fmla="*/ 6974085 h 6994912"/>
              <a:gd name="connsiteX4" fmla="*/ 2159365 w 8040104"/>
              <a:gd name="connsiteY4" fmla="*/ 1794714 h 6994912"/>
              <a:gd name="connsiteX5" fmla="*/ 4380045 w 8040104"/>
              <a:gd name="connsiteY5" fmla="*/ 123346 h 6994912"/>
              <a:gd name="connsiteX0" fmla="*/ 4380045 w 8040104"/>
              <a:gd name="connsiteY0" fmla="*/ 202 h 6871768"/>
              <a:gd name="connsiteX1" fmla="*/ 8025870 w 8040104"/>
              <a:gd name="connsiteY1" fmla="*/ 1978 h 6871768"/>
              <a:gd name="connsiteX2" fmla="*/ 8040104 w 8040104"/>
              <a:gd name="connsiteY2" fmla="*/ 6871768 h 6871768"/>
              <a:gd name="connsiteX3" fmla="*/ 0 w 8040104"/>
              <a:gd name="connsiteY3" fmla="*/ 6850941 h 6871768"/>
              <a:gd name="connsiteX4" fmla="*/ 2159365 w 8040104"/>
              <a:gd name="connsiteY4" fmla="*/ 1671570 h 6871768"/>
              <a:gd name="connsiteX5" fmla="*/ 4380045 w 8040104"/>
              <a:gd name="connsiteY5" fmla="*/ 202 h 6871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0104" h="6871768">
                <a:moveTo>
                  <a:pt x="4380045" y="202"/>
                </a:moveTo>
                <a:cubicBezTo>
                  <a:pt x="5377251" y="13767"/>
                  <a:pt x="6810595" y="1386"/>
                  <a:pt x="8025870" y="1978"/>
                </a:cubicBezTo>
                <a:cubicBezTo>
                  <a:pt x="8030615" y="2291908"/>
                  <a:pt x="8035359" y="4581838"/>
                  <a:pt x="8040104" y="6871768"/>
                </a:cubicBezTo>
                <a:lnTo>
                  <a:pt x="0" y="6850941"/>
                </a:lnTo>
                <a:cubicBezTo>
                  <a:pt x="846109" y="4823847"/>
                  <a:pt x="1669307" y="2683658"/>
                  <a:pt x="2159365" y="1671570"/>
                </a:cubicBezTo>
                <a:cubicBezTo>
                  <a:pt x="2649423" y="659482"/>
                  <a:pt x="3382839" y="-13363"/>
                  <a:pt x="4380045" y="202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lIns="720000" tIns="1332000" rIns="720000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200" b="0" i="0" kern="1200">
                <a:solidFill>
                  <a:schemeClr val="tx2"/>
                </a:solidFill>
                <a:latin typeface="Schibsted Grotesk Bold" pitchFamily="2" charset="77"/>
                <a:ea typeface="Schibsted Grotesk Bold" pitchFamily="2" charset="77"/>
                <a:cs typeface="Schibsted Grotesk Bold" pitchFamily="2" charset="77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+mn-lt"/>
                <a:ea typeface="Schibsted Grotesk Bold" pitchFamily="2" charset="77"/>
                <a:cs typeface="Schibsted Grotesk 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D900"/>
              </a:solidFill>
              <a:effectLst/>
              <a:uLnTx/>
              <a:uFillTx/>
              <a:latin typeface="Schibsted Grotesk Bold" pitchFamily="2" charset="77"/>
              <a:cs typeface="Schibsted Grotesk Bold" pitchFamily="2" charset="77"/>
            </a:endParaRP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40A75132-6903-E3A7-D56B-D26EB50841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50977" y="683614"/>
            <a:ext cx="6140288" cy="6187086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0288" h="6210534">
                <a:moveTo>
                  <a:pt x="1682562" y="6934"/>
                </a:moveTo>
                <a:cubicBezTo>
                  <a:pt x="3142372" y="-11995"/>
                  <a:pt x="4509513" y="14468"/>
                  <a:pt x="6132539" y="8710"/>
                </a:cubicBezTo>
                <a:lnTo>
                  <a:pt x="6140288" y="6210534"/>
                </a:lnTo>
                <a:lnTo>
                  <a:pt x="1569715" y="6189707"/>
                </a:lnTo>
                <a:cubicBezTo>
                  <a:pt x="1092863" y="4979736"/>
                  <a:pt x="479069" y="3572094"/>
                  <a:pt x="116877" y="2579732"/>
                </a:cubicBezTo>
                <a:cubicBezTo>
                  <a:pt x="-245315" y="1587370"/>
                  <a:pt x="222752" y="25863"/>
                  <a:pt x="1682562" y="69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tx1">
                <a:lumMod val="65000"/>
              </a:schemeClr>
            </a:bgClr>
          </a:pattFill>
        </p:spPr>
        <p:txBody>
          <a:bodyPr lIns="72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bg2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8B154F-DF30-E205-9A36-8F8AA51BC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tx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C8BF864-B4A5-BF3B-17E8-4BB5B1B1B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 descr="Yellow letters on a black background&#10;&#10;Description automatically generated">
            <a:extLst>
              <a:ext uri="{FF2B5EF4-FFF2-40B4-BE49-F238E27FC236}">
                <a16:creationId xmlns:a16="http://schemas.microsoft.com/office/drawing/2014/main" id="{B78AE1C9-59FB-4070-AB3E-A12D38D43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96497"/>
            <a:ext cx="2527329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10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8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bg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54757" y="0"/>
            <a:ext cx="7062643" cy="6858000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45738 w 6103464"/>
              <a:gd name="connsiteY0" fmla="*/ 674629 h 6878229"/>
              <a:gd name="connsiteX1" fmla="*/ 6083189 w 6103464"/>
              <a:gd name="connsiteY1" fmla="*/ 0 h 6878229"/>
              <a:gd name="connsiteX2" fmla="*/ 6103464 w 6103464"/>
              <a:gd name="connsiteY2" fmla="*/ 6878229 h 6878229"/>
              <a:gd name="connsiteX3" fmla="*/ 1532891 w 6103464"/>
              <a:gd name="connsiteY3" fmla="*/ 6857402 h 6878229"/>
              <a:gd name="connsiteX4" fmla="*/ 80053 w 6103464"/>
              <a:gd name="connsiteY4" fmla="*/ 3247427 h 6878229"/>
              <a:gd name="connsiteX5" fmla="*/ 1645738 w 6103464"/>
              <a:gd name="connsiteY5" fmla="*/ 674629 h 6878229"/>
              <a:gd name="connsiteX0" fmla="*/ 2736124 w 7193850"/>
              <a:gd name="connsiteY0" fmla="*/ 674629 h 6878229"/>
              <a:gd name="connsiteX1" fmla="*/ 7173575 w 7193850"/>
              <a:gd name="connsiteY1" fmla="*/ 0 h 6878229"/>
              <a:gd name="connsiteX2" fmla="*/ 7193850 w 7193850"/>
              <a:gd name="connsiteY2" fmla="*/ 6878229 h 6878229"/>
              <a:gd name="connsiteX3" fmla="*/ 118071 w 7193850"/>
              <a:gd name="connsiteY3" fmla="*/ 6876191 h 6878229"/>
              <a:gd name="connsiteX4" fmla="*/ 1170439 w 7193850"/>
              <a:gd name="connsiteY4" fmla="*/ 3247427 h 6878229"/>
              <a:gd name="connsiteX5" fmla="*/ 2736124 w 7193850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052368 w 7075779"/>
              <a:gd name="connsiteY4" fmla="*/ 3247427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2530439 w 7075779"/>
              <a:gd name="connsiteY4" fmla="*/ 2928013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1359187 w 7075779"/>
              <a:gd name="connsiteY0" fmla="*/ 197801 h 7084070"/>
              <a:gd name="connsiteX1" fmla="*/ 7055504 w 7075779"/>
              <a:gd name="connsiteY1" fmla="*/ 205841 h 7084070"/>
              <a:gd name="connsiteX2" fmla="*/ 7075779 w 7075779"/>
              <a:gd name="connsiteY2" fmla="*/ 7084070 h 7084070"/>
              <a:gd name="connsiteX3" fmla="*/ 0 w 7075779"/>
              <a:gd name="connsiteY3" fmla="*/ 7082032 h 7084070"/>
              <a:gd name="connsiteX4" fmla="*/ 1540883 w 7075779"/>
              <a:gd name="connsiteY4" fmla="*/ 2920912 h 7084070"/>
              <a:gd name="connsiteX5" fmla="*/ 1359187 w 7075779"/>
              <a:gd name="connsiteY5" fmla="*/ 197801 h 7084070"/>
              <a:gd name="connsiteX0" fmla="*/ 1359187 w 7075779"/>
              <a:gd name="connsiteY0" fmla="*/ 11 h 6886280"/>
              <a:gd name="connsiteX1" fmla="*/ 7055504 w 7075779"/>
              <a:gd name="connsiteY1" fmla="*/ 8051 h 6886280"/>
              <a:gd name="connsiteX2" fmla="*/ 7075779 w 7075779"/>
              <a:gd name="connsiteY2" fmla="*/ 6886280 h 6886280"/>
              <a:gd name="connsiteX3" fmla="*/ 0 w 7075779"/>
              <a:gd name="connsiteY3" fmla="*/ 6884242 h 6886280"/>
              <a:gd name="connsiteX4" fmla="*/ 1540883 w 7075779"/>
              <a:gd name="connsiteY4" fmla="*/ 2723122 h 6886280"/>
              <a:gd name="connsiteX5" fmla="*/ 1359187 w 7075779"/>
              <a:gd name="connsiteY5" fmla="*/ 11 h 6886280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378044 w 7075779"/>
              <a:gd name="connsiteY4" fmla="*/ 3086366 h 6886269"/>
              <a:gd name="connsiteX5" fmla="*/ 1359187 w 7075779"/>
              <a:gd name="connsiteY5" fmla="*/ 0 h 688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5779" h="6886269">
                <a:moveTo>
                  <a:pt x="1359187" y="0"/>
                </a:moveTo>
                <a:lnTo>
                  <a:pt x="7055504" y="8040"/>
                </a:lnTo>
                <a:cubicBezTo>
                  <a:pt x="7062262" y="2300783"/>
                  <a:pt x="7069021" y="4593526"/>
                  <a:pt x="7075779" y="6886269"/>
                </a:cubicBezTo>
                <a:lnTo>
                  <a:pt x="0" y="6884231"/>
                </a:lnTo>
                <a:cubicBezTo>
                  <a:pt x="800803" y="4835017"/>
                  <a:pt x="1012724" y="4088015"/>
                  <a:pt x="1378044" y="3086366"/>
                </a:cubicBezTo>
                <a:cubicBezTo>
                  <a:pt x="1743364" y="2084717"/>
                  <a:pt x="1964635" y="1220855"/>
                  <a:pt x="1359187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65000"/>
              </a:schemeClr>
            </a:bgClr>
          </a:pattFill>
        </p:spPr>
        <p:txBody>
          <a:bodyPr lIns="72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2"/>
                </a:solidFill>
                <a:latin typeface="Schibsted Grotesk Bold" pitchFamily="2" charset="77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3" name="Picture 2" descr="Yellow letters on a black background&#10;&#10;Description automatically generated">
            <a:extLst>
              <a:ext uri="{FF2B5EF4-FFF2-40B4-BE49-F238E27FC236}">
                <a16:creationId xmlns:a16="http://schemas.microsoft.com/office/drawing/2014/main" id="{CB534262-B65E-8237-B007-625B2D43C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96497"/>
            <a:ext cx="2527329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F9A97BBF-9399-153F-484A-01203F6DAD42}"/>
              </a:ext>
            </a:extLst>
          </p:cNvPr>
          <p:cNvSpPr/>
          <p:nvPr userDrawn="1"/>
        </p:nvSpPr>
        <p:spPr>
          <a:xfrm>
            <a:off x="-7938" y="0"/>
            <a:ext cx="7859713" cy="5464175"/>
          </a:xfrm>
          <a:custGeom>
            <a:avLst/>
            <a:gdLst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52229 w 7852229"/>
              <a:gd name="connsiteY2" fmla="*/ 5464629 h 5464629"/>
              <a:gd name="connsiteX3" fmla="*/ 0 w 7852229"/>
              <a:gd name="connsiteY3" fmla="*/ 5464629 h 5464629"/>
              <a:gd name="connsiteX4" fmla="*/ 0 w 7852229"/>
              <a:gd name="connsiteY4" fmla="*/ 0 h 5464629"/>
              <a:gd name="connsiteX0" fmla="*/ 0 w 7852229"/>
              <a:gd name="connsiteY0" fmla="*/ 0 h 5464629"/>
              <a:gd name="connsiteX1" fmla="*/ 7852229 w 7852229"/>
              <a:gd name="connsiteY1" fmla="*/ 0 h 5464629"/>
              <a:gd name="connsiteX2" fmla="*/ 7844971 w 7852229"/>
              <a:gd name="connsiteY2" fmla="*/ 4034971 h 5464629"/>
              <a:gd name="connsiteX3" fmla="*/ 7852229 w 7852229"/>
              <a:gd name="connsiteY3" fmla="*/ 5464629 h 5464629"/>
              <a:gd name="connsiteX4" fmla="*/ 0 w 7852229"/>
              <a:gd name="connsiteY4" fmla="*/ 5464629 h 5464629"/>
              <a:gd name="connsiteX5" fmla="*/ 0 w 7852229"/>
              <a:gd name="connsiteY5" fmla="*/ 0 h 5464629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7844971 w 7852229"/>
              <a:gd name="connsiteY2" fmla="*/ 4034971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7852229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86515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0 w 7852229"/>
              <a:gd name="connsiteY0" fmla="*/ 0 h 5471886"/>
              <a:gd name="connsiteX1" fmla="*/ 7852229 w 7852229"/>
              <a:gd name="connsiteY1" fmla="*/ 0 h 5471886"/>
              <a:gd name="connsiteX2" fmla="*/ 6313713 w 7852229"/>
              <a:gd name="connsiteY2" fmla="*/ 4049485 h 5471886"/>
              <a:gd name="connsiteX3" fmla="*/ 4528458 w 7852229"/>
              <a:gd name="connsiteY3" fmla="*/ 5464629 h 5471886"/>
              <a:gd name="connsiteX4" fmla="*/ 1415143 w 7852229"/>
              <a:gd name="connsiteY4" fmla="*/ 5471886 h 5471886"/>
              <a:gd name="connsiteX5" fmla="*/ 0 w 7852229"/>
              <a:gd name="connsiteY5" fmla="*/ 5464629 h 5471886"/>
              <a:gd name="connsiteX6" fmla="*/ 0 w 7852229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71886"/>
              <a:gd name="connsiteX1" fmla="*/ 7859486 w 7859486"/>
              <a:gd name="connsiteY1" fmla="*/ 0 h 5471886"/>
              <a:gd name="connsiteX2" fmla="*/ 6320970 w 7859486"/>
              <a:gd name="connsiteY2" fmla="*/ 4049485 h 5471886"/>
              <a:gd name="connsiteX3" fmla="*/ 4535715 w 7859486"/>
              <a:gd name="connsiteY3" fmla="*/ 5464629 h 5471886"/>
              <a:gd name="connsiteX4" fmla="*/ 1422400 w 7859486"/>
              <a:gd name="connsiteY4" fmla="*/ 5471886 h 5471886"/>
              <a:gd name="connsiteX5" fmla="*/ 0 w 7859486"/>
              <a:gd name="connsiteY5" fmla="*/ 4782458 h 5471886"/>
              <a:gd name="connsiteX6" fmla="*/ 7257 w 7859486"/>
              <a:gd name="connsiteY6" fmla="*/ 0 h 5471886"/>
              <a:gd name="connsiteX0" fmla="*/ 7257 w 7859486"/>
              <a:gd name="connsiteY0" fmla="*/ 0 h 5493658"/>
              <a:gd name="connsiteX1" fmla="*/ 7859486 w 7859486"/>
              <a:gd name="connsiteY1" fmla="*/ 0 h 5493658"/>
              <a:gd name="connsiteX2" fmla="*/ 6320970 w 7859486"/>
              <a:gd name="connsiteY2" fmla="*/ 4049485 h 5493658"/>
              <a:gd name="connsiteX3" fmla="*/ 4535715 w 7859486"/>
              <a:gd name="connsiteY3" fmla="*/ 5464629 h 5493658"/>
              <a:gd name="connsiteX4" fmla="*/ 1632857 w 7859486"/>
              <a:gd name="connsiteY4" fmla="*/ 5493658 h 5493658"/>
              <a:gd name="connsiteX5" fmla="*/ 0 w 7859486"/>
              <a:gd name="connsiteY5" fmla="*/ 4782458 h 5493658"/>
              <a:gd name="connsiteX6" fmla="*/ 7257 w 7859486"/>
              <a:gd name="connsiteY6" fmla="*/ 0 h 5493658"/>
              <a:gd name="connsiteX0" fmla="*/ 7257 w 7859486"/>
              <a:gd name="connsiteY0" fmla="*/ 0 h 5464629"/>
              <a:gd name="connsiteX1" fmla="*/ 7859486 w 7859486"/>
              <a:gd name="connsiteY1" fmla="*/ 0 h 5464629"/>
              <a:gd name="connsiteX2" fmla="*/ 6320970 w 7859486"/>
              <a:gd name="connsiteY2" fmla="*/ 4049485 h 5464629"/>
              <a:gd name="connsiteX3" fmla="*/ 4535715 w 7859486"/>
              <a:gd name="connsiteY3" fmla="*/ 5464629 h 5464629"/>
              <a:gd name="connsiteX4" fmla="*/ 1516743 w 7859486"/>
              <a:gd name="connsiteY4" fmla="*/ 5457372 h 5464629"/>
              <a:gd name="connsiteX5" fmla="*/ 0 w 7859486"/>
              <a:gd name="connsiteY5" fmla="*/ 4782458 h 5464629"/>
              <a:gd name="connsiteX6" fmla="*/ 7257 w 7859486"/>
              <a:gd name="connsiteY6" fmla="*/ 0 h 54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9486" h="5464629">
                <a:moveTo>
                  <a:pt x="7257" y="0"/>
                </a:moveTo>
                <a:lnTo>
                  <a:pt x="7859486" y="0"/>
                </a:lnTo>
                <a:cubicBezTo>
                  <a:pt x="7320039" y="1446589"/>
                  <a:pt x="6816875" y="2733524"/>
                  <a:pt x="6320970" y="4049485"/>
                </a:cubicBezTo>
                <a:cubicBezTo>
                  <a:pt x="6033104" y="4765524"/>
                  <a:pt x="5396896" y="5445276"/>
                  <a:pt x="4535715" y="5464629"/>
                </a:cubicBezTo>
                <a:lnTo>
                  <a:pt x="1516743" y="5457372"/>
                </a:lnTo>
                <a:cubicBezTo>
                  <a:pt x="984552" y="5452534"/>
                  <a:pt x="488647" y="5346095"/>
                  <a:pt x="0" y="4782458"/>
                </a:cubicBezTo>
                <a:lnTo>
                  <a:pt x="725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954275" y="478641"/>
            <a:ext cx="8262794" cy="6379359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45738 w 6103464"/>
              <a:gd name="connsiteY0" fmla="*/ 674629 h 6878229"/>
              <a:gd name="connsiteX1" fmla="*/ 6083189 w 6103464"/>
              <a:gd name="connsiteY1" fmla="*/ 0 h 6878229"/>
              <a:gd name="connsiteX2" fmla="*/ 6103464 w 6103464"/>
              <a:gd name="connsiteY2" fmla="*/ 6878229 h 6878229"/>
              <a:gd name="connsiteX3" fmla="*/ 1532891 w 6103464"/>
              <a:gd name="connsiteY3" fmla="*/ 6857402 h 6878229"/>
              <a:gd name="connsiteX4" fmla="*/ 80053 w 6103464"/>
              <a:gd name="connsiteY4" fmla="*/ 3247427 h 6878229"/>
              <a:gd name="connsiteX5" fmla="*/ 1645738 w 6103464"/>
              <a:gd name="connsiteY5" fmla="*/ 674629 h 6878229"/>
              <a:gd name="connsiteX0" fmla="*/ 2736124 w 7193850"/>
              <a:gd name="connsiteY0" fmla="*/ 674629 h 6878229"/>
              <a:gd name="connsiteX1" fmla="*/ 7173575 w 7193850"/>
              <a:gd name="connsiteY1" fmla="*/ 0 h 6878229"/>
              <a:gd name="connsiteX2" fmla="*/ 7193850 w 7193850"/>
              <a:gd name="connsiteY2" fmla="*/ 6878229 h 6878229"/>
              <a:gd name="connsiteX3" fmla="*/ 118071 w 7193850"/>
              <a:gd name="connsiteY3" fmla="*/ 6876191 h 6878229"/>
              <a:gd name="connsiteX4" fmla="*/ 1170439 w 7193850"/>
              <a:gd name="connsiteY4" fmla="*/ 3247427 h 6878229"/>
              <a:gd name="connsiteX5" fmla="*/ 2736124 w 7193850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052368 w 7075779"/>
              <a:gd name="connsiteY4" fmla="*/ 3247427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2530439 w 7075779"/>
              <a:gd name="connsiteY4" fmla="*/ 2928013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1359187 w 7075779"/>
              <a:gd name="connsiteY0" fmla="*/ 197801 h 7084070"/>
              <a:gd name="connsiteX1" fmla="*/ 7055504 w 7075779"/>
              <a:gd name="connsiteY1" fmla="*/ 205841 h 7084070"/>
              <a:gd name="connsiteX2" fmla="*/ 7075779 w 7075779"/>
              <a:gd name="connsiteY2" fmla="*/ 7084070 h 7084070"/>
              <a:gd name="connsiteX3" fmla="*/ 0 w 7075779"/>
              <a:gd name="connsiteY3" fmla="*/ 7082032 h 7084070"/>
              <a:gd name="connsiteX4" fmla="*/ 1540883 w 7075779"/>
              <a:gd name="connsiteY4" fmla="*/ 2920912 h 7084070"/>
              <a:gd name="connsiteX5" fmla="*/ 1359187 w 7075779"/>
              <a:gd name="connsiteY5" fmla="*/ 197801 h 7084070"/>
              <a:gd name="connsiteX0" fmla="*/ 1359187 w 7075779"/>
              <a:gd name="connsiteY0" fmla="*/ 11 h 6886280"/>
              <a:gd name="connsiteX1" fmla="*/ 7055504 w 7075779"/>
              <a:gd name="connsiteY1" fmla="*/ 8051 h 6886280"/>
              <a:gd name="connsiteX2" fmla="*/ 7075779 w 7075779"/>
              <a:gd name="connsiteY2" fmla="*/ 6886280 h 6886280"/>
              <a:gd name="connsiteX3" fmla="*/ 0 w 7075779"/>
              <a:gd name="connsiteY3" fmla="*/ 6884242 h 6886280"/>
              <a:gd name="connsiteX4" fmla="*/ 1540883 w 7075779"/>
              <a:gd name="connsiteY4" fmla="*/ 2723122 h 6886280"/>
              <a:gd name="connsiteX5" fmla="*/ 1359187 w 7075779"/>
              <a:gd name="connsiteY5" fmla="*/ 11 h 6886280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378044 w 7075779"/>
              <a:gd name="connsiteY4" fmla="*/ 3086366 h 6886269"/>
              <a:gd name="connsiteX5" fmla="*/ 1359187 w 7075779"/>
              <a:gd name="connsiteY5" fmla="*/ 0 h 6886269"/>
              <a:gd name="connsiteX0" fmla="*/ 2216437 w 7075779"/>
              <a:gd name="connsiteY0" fmla="*/ 512660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378044 w 7075779"/>
              <a:gd name="connsiteY4" fmla="*/ 3078326 h 6878229"/>
              <a:gd name="connsiteX5" fmla="*/ 2216437 w 7075779"/>
              <a:gd name="connsiteY5" fmla="*/ 512660 h 6878229"/>
              <a:gd name="connsiteX0" fmla="*/ 2216437 w 7075779"/>
              <a:gd name="connsiteY0" fmla="*/ 512660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378044 w 7075779"/>
              <a:gd name="connsiteY4" fmla="*/ 3078326 h 6878229"/>
              <a:gd name="connsiteX5" fmla="*/ 2216437 w 7075779"/>
              <a:gd name="connsiteY5" fmla="*/ 512660 h 6878229"/>
              <a:gd name="connsiteX0" fmla="*/ 2216437 w 7075779"/>
              <a:gd name="connsiteY0" fmla="*/ 17360 h 6382929"/>
              <a:gd name="connsiteX1" fmla="*/ 4623454 w 7075779"/>
              <a:gd name="connsiteY1" fmla="*/ 0 h 6382929"/>
              <a:gd name="connsiteX2" fmla="*/ 7075779 w 7075779"/>
              <a:gd name="connsiteY2" fmla="*/ 6382929 h 6382929"/>
              <a:gd name="connsiteX3" fmla="*/ 0 w 7075779"/>
              <a:gd name="connsiteY3" fmla="*/ 6380891 h 6382929"/>
              <a:gd name="connsiteX4" fmla="*/ 1378044 w 7075779"/>
              <a:gd name="connsiteY4" fmla="*/ 2583026 h 6382929"/>
              <a:gd name="connsiteX5" fmla="*/ 2216437 w 7075779"/>
              <a:gd name="connsiteY5" fmla="*/ 17360 h 6382929"/>
              <a:gd name="connsiteX0" fmla="*/ 2216437 w 7682069"/>
              <a:gd name="connsiteY0" fmla="*/ 17360 h 6492927"/>
              <a:gd name="connsiteX1" fmla="*/ 4623454 w 7682069"/>
              <a:gd name="connsiteY1" fmla="*/ 0 h 6492927"/>
              <a:gd name="connsiteX2" fmla="*/ 7024544 w 7682069"/>
              <a:gd name="connsiteY2" fmla="*/ 5866803 h 6492927"/>
              <a:gd name="connsiteX3" fmla="*/ 7075779 w 7682069"/>
              <a:gd name="connsiteY3" fmla="*/ 6382929 h 6492927"/>
              <a:gd name="connsiteX4" fmla="*/ 0 w 7682069"/>
              <a:gd name="connsiteY4" fmla="*/ 6380891 h 6492927"/>
              <a:gd name="connsiteX5" fmla="*/ 1378044 w 7682069"/>
              <a:gd name="connsiteY5" fmla="*/ 2583026 h 6492927"/>
              <a:gd name="connsiteX6" fmla="*/ 2216437 w 7682069"/>
              <a:gd name="connsiteY6" fmla="*/ 17360 h 6492927"/>
              <a:gd name="connsiteX0" fmla="*/ 2216437 w 7658705"/>
              <a:gd name="connsiteY0" fmla="*/ 17360 h 6435474"/>
              <a:gd name="connsiteX1" fmla="*/ 4623454 w 7658705"/>
              <a:gd name="connsiteY1" fmla="*/ 0 h 6435474"/>
              <a:gd name="connsiteX2" fmla="*/ 5151294 w 7658705"/>
              <a:gd name="connsiteY2" fmla="*/ 901103 h 6435474"/>
              <a:gd name="connsiteX3" fmla="*/ 7024544 w 7658705"/>
              <a:gd name="connsiteY3" fmla="*/ 5866803 h 6435474"/>
              <a:gd name="connsiteX4" fmla="*/ 7075779 w 7658705"/>
              <a:gd name="connsiteY4" fmla="*/ 6382929 h 6435474"/>
              <a:gd name="connsiteX5" fmla="*/ 0 w 7658705"/>
              <a:gd name="connsiteY5" fmla="*/ 6380891 h 6435474"/>
              <a:gd name="connsiteX6" fmla="*/ 1378044 w 7658705"/>
              <a:gd name="connsiteY6" fmla="*/ 2583026 h 6435474"/>
              <a:gd name="connsiteX7" fmla="*/ 2216437 w 7658705"/>
              <a:gd name="connsiteY7" fmla="*/ 17360 h 6435474"/>
              <a:gd name="connsiteX0" fmla="*/ 3384837 w 8827105"/>
              <a:gd name="connsiteY0" fmla="*/ 17360 h 6435474"/>
              <a:gd name="connsiteX1" fmla="*/ 5791854 w 8827105"/>
              <a:gd name="connsiteY1" fmla="*/ 0 h 6435474"/>
              <a:gd name="connsiteX2" fmla="*/ 6319694 w 8827105"/>
              <a:gd name="connsiteY2" fmla="*/ 901103 h 6435474"/>
              <a:gd name="connsiteX3" fmla="*/ 8192944 w 8827105"/>
              <a:gd name="connsiteY3" fmla="*/ 5866803 h 6435474"/>
              <a:gd name="connsiteX4" fmla="*/ 8244179 w 8827105"/>
              <a:gd name="connsiteY4" fmla="*/ 6382929 h 6435474"/>
              <a:gd name="connsiteX5" fmla="*/ 0 w 8827105"/>
              <a:gd name="connsiteY5" fmla="*/ 6374541 h 6435474"/>
              <a:gd name="connsiteX6" fmla="*/ 2546444 w 8827105"/>
              <a:gd name="connsiteY6" fmla="*/ 2583026 h 6435474"/>
              <a:gd name="connsiteX7" fmla="*/ 3384837 w 8827105"/>
              <a:gd name="connsiteY7" fmla="*/ 17360 h 6435474"/>
              <a:gd name="connsiteX0" fmla="*/ 3384837 w 8841176"/>
              <a:gd name="connsiteY0" fmla="*/ 17360 h 6382929"/>
              <a:gd name="connsiteX1" fmla="*/ 5791854 w 8841176"/>
              <a:gd name="connsiteY1" fmla="*/ 0 h 6382929"/>
              <a:gd name="connsiteX2" fmla="*/ 6319694 w 8841176"/>
              <a:gd name="connsiteY2" fmla="*/ 901103 h 6382929"/>
              <a:gd name="connsiteX3" fmla="*/ 8237394 w 8841176"/>
              <a:gd name="connsiteY3" fmla="*/ 3491903 h 6382929"/>
              <a:gd name="connsiteX4" fmla="*/ 8244179 w 8841176"/>
              <a:gd name="connsiteY4" fmla="*/ 6382929 h 6382929"/>
              <a:gd name="connsiteX5" fmla="*/ 0 w 8841176"/>
              <a:gd name="connsiteY5" fmla="*/ 6374541 h 6382929"/>
              <a:gd name="connsiteX6" fmla="*/ 2546444 w 8841176"/>
              <a:gd name="connsiteY6" fmla="*/ 2583026 h 6382929"/>
              <a:gd name="connsiteX7" fmla="*/ 3384837 w 8841176"/>
              <a:gd name="connsiteY7" fmla="*/ 17360 h 6382929"/>
              <a:gd name="connsiteX0" fmla="*/ 3384837 w 8841176"/>
              <a:gd name="connsiteY0" fmla="*/ 17360 h 6382929"/>
              <a:gd name="connsiteX1" fmla="*/ 5791854 w 8841176"/>
              <a:gd name="connsiteY1" fmla="*/ 0 h 6382929"/>
              <a:gd name="connsiteX2" fmla="*/ 6319694 w 8841176"/>
              <a:gd name="connsiteY2" fmla="*/ 901103 h 6382929"/>
              <a:gd name="connsiteX3" fmla="*/ 8237394 w 8841176"/>
              <a:gd name="connsiteY3" fmla="*/ 3491903 h 6382929"/>
              <a:gd name="connsiteX4" fmla="*/ 8244179 w 8841176"/>
              <a:gd name="connsiteY4" fmla="*/ 6382929 h 6382929"/>
              <a:gd name="connsiteX5" fmla="*/ 0 w 8841176"/>
              <a:gd name="connsiteY5" fmla="*/ 6374541 h 6382929"/>
              <a:gd name="connsiteX6" fmla="*/ 2546444 w 8841176"/>
              <a:gd name="connsiteY6" fmla="*/ 2583026 h 6382929"/>
              <a:gd name="connsiteX7" fmla="*/ 3384837 w 8841176"/>
              <a:gd name="connsiteY7" fmla="*/ 17360 h 6382929"/>
              <a:gd name="connsiteX0" fmla="*/ 3384837 w 8760679"/>
              <a:gd name="connsiteY0" fmla="*/ 17360 h 6382929"/>
              <a:gd name="connsiteX1" fmla="*/ 5791854 w 8760679"/>
              <a:gd name="connsiteY1" fmla="*/ 0 h 6382929"/>
              <a:gd name="connsiteX2" fmla="*/ 6319694 w 8760679"/>
              <a:gd name="connsiteY2" fmla="*/ 901103 h 6382929"/>
              <a:gd name="connsiteX3" fmla="*/ 8237394 w 8760679"/>
              <a:gd name="connsiteY3" fmla="*/ 3491903 h 6382929"/>
              <a:gd name="connsiteX4" fmla="*/ 8244179 w 8760679"/>
              <a:gd name="connsiteY4" fmla="*/ 6382929 h 6382929"/>
              <a:gd name="connsiteX5" fmla="*/ 0 w 8760679"/>
              <a:gd name="connsiteY5" fmla="*/ 6374541 h 6382929"/>
              <a:gd name="connsiteX6" fmla="*/ 2546444 w 8760679"/>
              <a:gd name="connsiteY6" fmla="*/ 2583026 h 6382929"/>
              <a:gd name="connsiteX7" fmla="*/ 3384837 w 8760679"/>
              <a:gd name="connsiteY7" fmla="*/ 17360 h 6382929"/>
              <a:gd name="connsiteX0" fmla="*/ 3384837 w 8767257"/>
              <a:gd name="connsiteY0" fmla="*/ 17360 h 6382929"/>
              <a:gd name="connsiteX1" fmla="*/ 5791854 w 8767257"/>
              <a:gd name="connsiteY1" fmla="*/ 0 h 6382929"/>
              <a:gd name="connsiteX2" fmla="*/ 6319694 w 8767257"/>
              <a:gd name="connsiteY2" fmla="*/ 901103 h 6382929"/>
              <a:gd name="connsiteX3" fmla="*/ 8262794 w 8767257"/>
              <a:gd name="connsiteY3" fmla="*/ 3530003 h 6382929"/>
              <a:gd name="connsiteX4" fmla="*/ 8244179 w 8767257"/>
              <a:gd name="connsiteY4" fmla="*/ 6382929 h 6382929"/>
              <a:gd name="connsiteX5" fmla="*/ 0 w 8767257"/>
              <a:gd name="connsiteY5" fmla="*/ 6374541 h 6382929"/>
              <a:gd name="connsiteX6" fmla="*/ 2546444 w 8767257"/>
              <a:gd name="connsiteY6" fmla="*/ 2583026 h 6382929"/>
              <a:gd name="connsiteX7" fmla="*/ 3384837 w 8767257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6319694 w 8262794"/>
              <a:gd name="connsiteY2" fmla="*/ 9011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79185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9644 w 8262794"/>
              <a:gd name="connsiteY2" fmla="*/ 97095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546444 w 8262794"/>
              <a:gd name="connsiteY6" fmla="*/ 25830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120994 w 8262794"/>
              <a:gd name="connsiteY6" fmla="*/ 18464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120994 w 8262794"/>
              <a:gd name="connsiteY6" fmla="*/ 18464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082894 w 8262794"/>
              <a:gd name="connsiteY6" fmla="*/ 1833726 h 6382929"/>
              <a:gd name="connsiteX7" fmla="*/ 3384837 w 8262794"/>
              <a:gd name="connsiteY7" fmla="*/ 17360 h 6382929"/>
              <a:gd name="connsiteX0" fmla="*/ 3384837 w 8262794"/>
              <a:gd name="connsiteY0" fmla="*/ 17360 h 6382929"/>
              <a:gd name="connsiteX1" fmla="*/ 5531504 w 8262794"/>
              <a:gd name="connsiteY1" fmla="*/ 0 h 6382929"/>
              <a:gd name="connsiteX2" fmla="*/ 7183294 w 8262794"/>
              <a:gd name="connsiteY2" fmla="*/ 951903 h 6382929"/>
              <a:gd name="connsiteX3" fmla="*/ 8262794 w 8262794"/>
              <a:gd name="connsiteY3" fmla="*/ 3530003 h 6382929"/>
              <a:gd name="connsiteX4" fmla="*/ 8244179 w 8262794"/>
              <a:gd name="connsiteY4" fmla="*/ 6382929 h 6382929"/>
              <a:gd name="connsiteX5" fmla="*/ 0 w 8262794"/>
              <a:gd name="connsiteY5" fmla="*/ 6374541 h 6382929"/>
              <a:gd name="connsiteX6" fmla="*/ 2082894 w 8262794"/>
              <a:gd name="connsiteY6" fmla="*/ 1833726 h 6382929"/>
              <a:gd name="connsiteX7" fmla="*/ 3384837 w 8262794"/>
              <a:gd name="connsiteY7" fmla="*/ 17360 h 638292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82894 w 8262794"/>
              <a:gd name="connsiteY6" fmla="*/ 18354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00344 w 8262794"/>
              <a:gd name="connsiteY6" fmla="*/ 1822716 h 6384619"/>
              <a:gd name="connsiteX7" fmla="*/ 3886487 w 8262794"/>
              <a:gd name="connsiteY7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2000344 w 8262794"/>
              <a:gd name="connsiteY6" fmla="*/ 1822716 h 6384619"/>
              <a:gd name="connsiteX7" fmla="*/ 3886487 w 8262794"/>
              <a:gd name="connsiteY7" fmla="*/ 0 h 6384619"/>
              <a:gd name="connsiteX0" fmla="*/ 4394383 w 8770690"/>
              <a:gd name="connsiteY0" fmla="*/ 0 h 6384619"/>
              <a:gd name="connsiteX1" fmla="*/ 6039400 w 8770690"/>
              <a:gd name="connsiteY1" fmla="*/ 1690 h 6384619"/>
              <a:gd name="connsiteX2" fmla="*/ 7691190 w 8770690"/>
              <a:gd name="connsiteY2" fmla="*/ 953593 h 6384619"/>
              <a:gd name="connsiteX3" fmla="*/ 8770690 w 8770690"/>
              <a:gd name="connsiteY3" fmla="*/ 3531693 h 6384619"/>
              <a:gd name="connsiteX4" fmla="*/ 8752075 w 8770690"/>
              <a:gd name="connsiteY4" fmla="*/ 6384619 h 6384619"/>
              <a:gd name="connsiteX5" fmla="*/ 507896 w 8770690"/>
              <a:gd name="connsiteY5" fmla="*/ 6376231 h 6384619"/>
              <a:gd name="connsiteX6" fmla="*/ 1066186 w 8770690"/>
              <a:gd name="connsiteY6" fmla="*/ 4968748 h 6384619"/>
              <a:gd name="connsiteX7" fmla="*/ 2508240 w 8770690"/>
              <a:gd name="connsiteY7" fmla="*/ 1822716 h 6384619"/>
              <a:gd name="connsiteX8" fmla="*/ 4394383 w 8770690"/>
              <a:gd name="connsiteY8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000344 w 8262794"/>
              <a:gd name="connsiteY7" fmla="*/ 1822716 h 6384619"/>
              <a:gd name="connsiteX8" fmla="*/ 3886487 w 8262794"/>
              <a:gd name="connsiteY8" fmla="*/ 0 h 6384619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000344 w 8262794"/>
              <a:gd name="connsiteY7" fmla="*/ 1822716 h 6384619"/>
              <a:gd name="connsiteX8" fmla="*/ 3886487 w 8262794"/>
              <a:gd name="connsiteY8" fmla="*/ 0 h 6384619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000344 w 8262794"/>
              <a:gd name="connsiteY7" fmla="*/ 1950144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000344 w 8262794"/>
              <a:gd name="connsiteY7" fmla="*/ 1950144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127428 h 6512047"/>
              <a:gd name="connsiteX1" fmla="*/ 5531504 w 8262794"/>
              <a:gd name="connsiteY1" fmla="*/ 129118 h 6512047"/>
              <a:gd name="connsiteX2" fmla="*/ 7183294 w 8262794"/>
              <a:gd name="connsiteY2" fmla="*/ 1081021 h 6512047"/>
              <a:gd name="connsiteX3" fmla="*/ 8262794 w 8262794"/>
              <a:gd name="connsiteY3" fmla="*/ 3659121 h 6512047"/>
              <a:gd name="connsiteX4" fmla="*/ 8244179 w 8262794"/>
              <a:gd name="connsiteY4" fmla="*/ 6512047 h 6512047"/>
              <a:gd name="connsiteX5" fmla="*/ 0 w 8262794"/>
              <a:gd name="connsiteY5" fmla="*/ 6503659 h 6512047"/>
              <a:gd name="connsiteX6" fmla="*/ 558290 w 8262794"/>
              <a:gd name="connsiteY6" fmla="*/ 5096176 h 6512047"/>
              <a:gd name="connsiteX7" fmla="*/ 2516160 w 8262794"/>
              <a:gd name="connsiteY7" fmla="*/ 3714467 h 6512047"/>
              <a:gd name="connsiteX8" fmla="*/ 3694213 w 8262794"/>
              <a:gd name="connsiteY8" fmla="*/ 137314 h 6512047"/>
              <a:gd name="connsiteX9" fmla="*/ 3886487 w 8262794"/>
              <a:gd name="connsiteY9" fmla="*/ 127428 h 6512047"/>
              <a:gd name="connsiteX0" fmla="*/ 3886487 w 8262794"/>
              <a:gd name="connsiteY0" fmla="*/ 0 h 6384619"/>
              <a:gd name="connsiteX1" fmla="*/ 5531504 w 8262794"/>
              <a:gd name="connsiteY1" fmla="*/ 1690 h 6384619"/>
              <a:gd name="connsiteX2" fmla="*/ 7183294 w 8262794"/>
              <a:gd name="connsiteY2" fmla="*/ 953593 h 6384619"/>
              <a:gd name="connsiteX3" fmla="*/ 8262794 w 8262794"/>
              <a:gd name="connsiteY3" fmla="*/ 3531693 h 6384619"/>
              <a:gd name="connsiteX4" fmla="*/ 8244179 w 8262794"/>
              <a:gd name="connsiteY4" fmla="*/ 6384619 h 6384619"/>
              <a:gd name="connsiteX5" fmla="*/ 0 w 8262794"/>
              <a:gd name="connsiteY5" fmla="*/ 6376231 h 6384619"/>
              <a:gd name="connsiteX6" fmla="*/ 558290 w 8262794"/>
              <a:gd name="connsiteY6" fmla="*/ 4968748 h 6384619"/>
              <a:gd name="connsiteX7" fmla="*/ 2516160 w 8262794"/>
              <a:gd name="connsiteY7" fmla="*/ 3587039 h 6384619"/>
              <a:gd name="connsiteX8" fmla="*/ 3694213 w 8262794"/>
              <a:gd name="connsiteY8" fmla="*/ 9886 h 6384619"/>
              <a:gd name="connsiteX9" fmla="*/ 3886487 w 8262794"/>
              <a:gd name="connsiteY9" fmla="*/ 0 h 6384619"/>
              <a:gd name="connsiteX0" fmla="*/ 3694213 w 8262794"/>
              <a:gd name="connsiteY0" fmla="*/ 306770 h 6681503"/>
              <a:gd name="connsiteX1" fmla="*/ 5531504 w 8262794"/>
              <a:gd name="connsiteY1" fmla="*/ 298574 h 6681503"/>
              <a:gd name="connsiteX2" fmla="*/ 7183294 w 8262794"/>
              <a:gd name="connsiteY2" fmla="*/ 1250477 h 6681503"/>
              <a:gd name="connsiteX3" fmla="*/ 8262794 w 8262794"/>
              <a:gd name="connsiteY3" fmla="*/ 3828577 h 6681503"/>
              <a:gd name="connsiteX4" fmla="*/ 8244179 w 8262794"/>
              <a:gd name="connsiteY4" fmla="*/ 6681503 h 6681503"/>
              <a:gd name="connsiteX5" fmla="*/ 0 w 8262794"/>
              <a:gd name="connsiteY5" fmla="*/ 6673115 h 6681503"/>
              <a:gd name="connsiteX6" fmla="*/ 558290 w 8262794"/>
              <a:gd name="connsiteY6" fmla="*/ 5265632 h 6681503"/>
              <a:gd name="connsiteX7" fmla="*/ 2516160 w 8262794"/>
              <a:gd name="connsiteY7" fmla="*/ 3883923 h 6681503"/>
              <a:gd name="connsiteX8" fmla="*/ 3694213 w 8262794"/>
              <a:gd name="connsiteY8" fmla="*/ 306770 h 6681503"/>
              <a:gd name="connsiteX0" fmla="*/ 3694213 w 8262794"/>
              <a:gd name="connsiteY0" fmla="*/ 78510 h 6453243"/>
              <a:gd name="connsiteX1" fmla="*/ 5531504 w 8262794"/>
              <a:gd name="connsiteY1" fmla="*/ 70314 h 6453243"/>
              <a:gd name="connsiteX2" fmla="*/ 7183294 w 8262794"/>
              <a:gd name="connsiteY2" fmla="*/ 1022217 h 6453243"/>
              <a:gd name="connsiteX3" fmla="*/ 8262794 w 8262794"/>
              <a:gd name="connsiteY3" fmla="*/ 3600317 h 6453243"/>
              <a:gd name="connsiteX4" fmla="*/ 8244179 w 8262794"/>
              <a:gd name="connsiteY4" fmla="*/ 6453243 h 6453243"/>
              <a:gd name="connsiteX5" fmla="*/ 0 w 8262794"/>
              <a:gd name="connsiteY5" fmla="*/ 6444855 h 6453243"/>
              <a:gd name="connsiteX6" fmla="*/ 558290 w 8262794"/>
              <a:gd name="connsiteY6" fmla="*/ 5037372 h 6453243"/>
              <a:gd name="connsiteX7" fmla="*/ 2516160 w 8262794"/>
              <a:gd name="connsiteY7" fmla="*/ 3655663 h 6453243"/>
              <a:gd name="connsiteX8" fmla="*/ 3694213 w 8262794"/>
              <a:gd name="connsiteY8" fmla="*/ 78510 h 6453243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516160 w 8262794"/>
              <a:gd name="connsiteY7" fmla="*/ 3587932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  <a:gd name="connsiteX0" fmla="*/ 3694213 w 8262794"/>
              <a:gd name="connsiteY0" fmla="*/ 10779 h 6385512"/>
              <a:gd name="connsiteX1" fmla="*/ 5531504 w 8262794"/>
              <a:gd name="connsiteY1" fmla="*/ 2583 h 6385512"/>
              <a:gd name="connsiteX2" fmla="*/ 7183294 w 8262794"/>
              <a:gd name="connsiteY2" fmla="*/ 954486 h 6385512"/>
              <a:gd name="connsiteX3" fmla="*/ 8262794 w 8262794"/>
              <a:gd name="connsiteY3" fmla="*/ 3532586 h 6385512"/>
              <a:gd name="connsiteX4" fmla="*/ 8244179 w 8262794"/>
              <a:gd name="connsiteY4" fmla="*/ 6385512 h 6385512"/>
              <a:gd name="connsiteX5" fmla="*/ 0 w 8262794"/>
              <a:gd name="connsiteY5" fmla="*/ 6377124 h 6385512"/>
              <a:gd name="connsiteX6" fmla="*/ 558290 w 8262794"/>
              <a:gd name="connsiteY6" fmla="*/ 4969641 h 6385512"/>
              <a:gd name="connsiteX7" fmla="*/ 2352037 w 8262794"/>
              <a:gd name="connsiteY7" fmla="*/ 3529317 h 6385512"/>
              <a:gd name="connsiteX8" fmla="*/ 3694213 w 8262794"/>
              <a:gd name="connsiteY8" fmla="*/ 10779 h 638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2794" h="6385512">
                <a:moveTo>
                  <a:pt x="3694213" y="10779"/>
                </a:moveTo>
                <a:cubicBezTo>
                  <a:pt x="4454678" y="-625"/>
                  <a:pt x="4955852" y="-2302"/>
                  <a:pt x="5531504" y="2583"/>
                </a:cubicBezTo>
                <a:cubicBezTo>
                  <a:pt x="6084147" y="29223"/>
                  <a:pt x="6757712" y="-16965"/>
                  <a:pt x="7183294" y="954486"/>
                </a:cubicBezTo>
                <a:cubicBezTo>
                  <a:pt x="7583476" y="1932287"/>
                  <a:pt x="7878547" y="2625298"/>
                  <a:pt x="8262794" y="3532586"/>
                </a:cubicBezTo>
                <a:cubicBezTo>
                  <a:pt x="8253341" y="4497024"/>
                  <a:pt x="8252886" y="5683881"/>
                  <a:pt x="8244179" y="6385512"/>
                </a:cubicBezTo>
                <a:lnTo>
                  <a:pt x="0" y="6377124"/>
                </a:lnTo>
                <a:cubicBezTo>
                  <a:pt x="184403" y="5889100"/>
                  <a:pt x="260068" y="5746144"/>
                  <a:pt x="558290" y="4969641"/>
                </a:cubicBezTo>
                <a:cubicBezTo>
                  <a:pt x="1167174" y="4990306"/>
                  <a:pt x="1929029" y="4560948"/>
                  <a:pt x="2352037" y="3529317"/>
                </a:cubicBezTo>
                <a:cubicBezTo>
                  <a:pt x="2775045" y="2497686"/>
                  <a:pt x="3491225" y="566611"/>
                  <a:pt x="3694213" y="10779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bg1">
                <a:lumMod val="65000"/>
              </a:schemeClr>
            </a:bgClr>
          </a:pattFill>
        </p:spPr>
        <p:txBody>
          <a:bodyPr lIns="2340000" tIns="1332000" rIns="720000" rtlCol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tx2"/>
                </a:solidFill>
                <a:latin typeface="Schibsted Grotesk Bold" pitchFamily="2" charset="77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7DFF01-12F2-FCD5-AE18-6450A1F70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  <a:prstGeom prst="rect">
            <a:avLst/>
          </a:prstGeom>
        </p:spPr>
        <p:txBody>
          <a:bodyPr anchor="b"/>
          <a:lstStyle>
            <a:lvl1pPr algn="l">
              <a:defRPr sz="4400" b="0" i="0">
                <a:solidFill>
                  <a:schemeClr val="bg2"/>
                </a:solidFill>
                <a:latin typeface="Corben" panose="020F050302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BE17CB9-DBB8-782B-FF7B-7A7F167A2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550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2"/>
                </a:solidFill>
                <a:latin typeface="Schibsted Grotesk" pitchFamily="2" charset="77"/>
                <a:cs typeface="Schibsted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" name="Picture 1" descr="Yellow letters on a black background&#10;&#10;Description automatically generated">
            <a:extLst>
              <a:ext uri="{FF2B5EF4-FFF2-40B4-BE49-F238E27FC236}">
                <a16:creationId xmlns:a16="http://schemas.microsoft.com/office/drawing/2014/main" id="{2BE40B8F-C8AF-2694-F50B-0C861D3D0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96497"/>
            <a:ext cx="2527329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5927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922759F-D7FB-1ED1-2C23-DA59BA6AC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B672BB9-9B3A-D7A0-EFFC-F205FBC98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22091-7033-E3BC-457E-7E0D8DB6B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2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4FA-DFCA-8384-A837-F0101CFF0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4400" y="6292800"/>
            <a:ext cx="55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i="0" smtClean="0">
                <a:solidFill>
                  <a:schemeClr val="tx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700908E-A59E-4054-81C1-89311842CBBB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2" name="MSIPCMContentMarking" descr="{&quot;HashCode&quot;:-80294616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4273AE17-7F88-0D71-A625-14C14EC7E217}"/>
              </a:ext>
            </a:extLst>
          </p:cNvPr>
          <p:cNvSpPr txBox="1"/>
          <p:nvPr userDrawn="1"/>
        </p:nvSpPr>
        <p:spPr>
          <a:xfrm>
            <a:off x="0" y="6682362"/>
            <a:ext cx="764077" cy="1231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MSIPCMContentMarking" descr="{&quot;HashCode&quot;:-80294616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C02E14DF-15DE-8992-9C0A-FAFEC754F702}"/>
              </a:ext>
            </a:extLst>
          </p:cNvPr>
          <p:cNvSpPr txBox="1"/>
          <p:nvPr userDrawn="1"/>
        </p:nvSpPr>
        <p:spPr>
          <a:xfrm>
            <a:off x="0" y="6629836"/>
            <a:ext cx="76407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008000"/>
                </a:solidFill>
                <a:latin typeface="Calibri" panose="020F0502020204030204" pitchFamily="34" charset="0"/>
              </a:rPr>
              <a:t>Aviva: Public</a:t>
            </a:r>
          </a:p>
        </p:txBody>
      </p:sp>
    </p:spTree>
    <p:extLst>
      <p:ext uri="{BB962C8B-B14F-4D97-AF65-F5344CB8AC3E}">
        <p14:creationId xmlns:p14="http://schemas.microsoft.com/office/powerpoint/2010/main" val="208824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3674" r:id="rId2"/>
    <p:sldLayoutId id="2147483675" r:id="rId3"/>
    <p:sldLayoutId id="2147484122" r:id="rId4"/>
    <p:sldLayoutId id="2147484125" r:id="rId5"/>
    <p:sldLayoutId id="2147484123" r:id="rId6"/>
    <p:sldLayoutId id="2147484107" r:id="rId7"/>
    <p:sldLayoutId id="2147484108" r:id="rId8"/>
    <p:sldLayoutId id="2147484109" r:id="rId9"/>
    <p:sldLayoutId id="2147484121" r:id="rId10"/>
    <p:sldLayoutId id="2147484124" r:id="rId11"/>
    <p:sldLayoutId id="2147484039" r:id="rId12"/>
    <p:sldLayoutId id="2147484114" r:id="rId13"/>
    <p:sldLayoutId id="2147484115" r:id="rId14"/>
    <p:sldLayoutId id="2147484116" r:id="rId15"/>
    <p:sldLayoutId id="2147484117" r:id="rId16"/>
    <p:sldLayoutId id="2147484126" r:id="rId17"/>
    <p:sldLayoutId id="2147483723" r:id="rId18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orben" panose="020F05030200000200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n" panose="020F05030200000200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n" panose="020F05030200000200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n" panose="020F05030200000200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n" panose="020F05030200000200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n" panose="020F05030200000200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n" panose="020F05030200000200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n" panose="020F05030200000200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n" panose="020F05030200000200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chibsted Grotesk" pitchFamily="2" charset="77"/>
          <a:ea typeface="Schibsted Grotesk" pitchFamily="2" charset="77"/>
          <a:cs typeface="Schibsted Grotesk" pitchFamily="2" charset="77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chibsted Grotesk" pitchFamily="2" charset="0"/>
          <a:ea typeface="Schibsted Grotesk" pitchFamily="2" charset="0"/>
          <a:cs typeface="Schibsted Grotesk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chibsted Grotesk" pitchFamily="2" charset="0"/>
          <a:ea typeface="Schibsted Grotesk" pitchFamily="2" charset="0"/>
          <a:cs typeface="Schibsted Grotesk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chibsted Grotesk" pitchFamily="2" charset="0"/>
          <a:ea typeface="Schibsted Grotesk" pitchFamily="2" charset="0"/>
          <a:cs typeface="Schibsted Grotesk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chibsted Grotesk" pitchFamily="2" charset="0"/>
          <a:ea typeface="Schibsted Grotesk" pitchFamily="2" charset="0"/>
          <a:cs typeface="Schibsted Grotes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922759F-D7FB-1ED1-2C23-DA59BA6AC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B672BB9-9B3A-D7A0-EFFC-F205FBC98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cs typeface="Schibsted Grotesk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22091-7033-E3BC-457E-7E0D8DB6B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2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4FA-DFCA-8384-A837-F0101CFF0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4400" y="6292800"/>
            <a:ext cx="55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i="0" smtClean="0">
                <a:solidFill>
                  <a:schemeClr val="tx1"/>
                </a:solidFill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DA0844F-A90E-AF4F-B42D-C0C063968EC9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2" name="MSIPCMContentMarking" descr="{&quot;HashCode&quot;:-80294616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93BC9EFA-ED32-3E5D-8662-C503001781D9}"/>
              </a:ext>
            </a:extLst>
          </p:cNvPr>
          <p:cNvSpPr txBox="1"/>
          <p:nvPr userDrawn="1"/>
        </p:nvSpPr>
        <p:spPr>
          <a:xfrm>
            <a:off x="0" y="6682362"/>
            <a:ext cx="764077" cy="1231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MSIPCMContentMarking" descr="{&quot;HashCode&quot;:-80294616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8EA0A152-83AE-B09A-EFDE-9D6E6D8F37DE}"/>
              </a:ext>
            </a:extLst>
          </p:cNvPr>
          <p:cNvSpPr txBox="1"/>
          <p:nvPr userDrawn="1"/>
        </p:nvSpPr>
        <p:spPr>
          <a:xfrm>
            <a:off x="0" y="6629836"/>
            <a:ext cx="76407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008000"/>
                </a:solidFill>
                <a:latin typeface="Calibri" panose="020F0502020204030204" pitchFamily="34" charset="0"/>
              </a:rPr>
              <a:t>Aviva: Public</a:t>
            </a:r>
          </a:p>
        </p:txBody>
      </p:sp>
    </p:spTree>
    <p:extLst>
      <p:ext uri="{BB962C8B-B14F-4D97-AF65-F5344CB8AC3E}">
        <p14:creationId xmlns:p14="http://schemas.microsoft.com/office/powerpoint/2010/main" val="73684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5" r:id="rId2"/>
    <p:sldLayoutId id="2147483709" r:id="rId3"/>
    <p:sldLayoutId id="2147483716" r:id="rId4"/>
    <p:sldLayoutId id="2147483711" r:id="rId5"/>
    <p:sldLayoutId id="2147483712" r:id="rId6"/>
    <p:sldLayoutId id="2147483717" r:id="rId7"/>
    <p:sldLayoutId id="2147483718" r:id="rId8"/>
    <p:sldLayoutId id="2147483719" r:id="rId9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orben" panose="020F05030200000200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n" panose="020F05030200000200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n" panose="020F05030200000200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n" panose="020F05030200000200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n" panose="020F05030200000200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n" panose="020F05030200000200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n" panose="020F05030200000200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n" panose="020F05030200000200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n" panose="020F05030200000200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Schibsted Grotesk" pitchFamily="2" charset="77"/>
          <a:cs typeface="Schibsted Grotesk" pitchFamily="2" charset="77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chibsted Grotesk Bold" pitchFamily="2" charset="77"/>
          <a:cs typeface="Schibsted Grotesk Bold" pitchFamily="2" charset="77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Schibsted Grotesk Bold" pitchFamily="2" charset="77"/>
          <a:cs typeface="Schibsted Grotesk Bold" pitchFamily="2" charset="77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Schibsted Grotesk Bold" pitchFamily="2" charset="77"/>
          <a:cs typeface="Schibsted Grotesk Bold" pitchFamily="2" charset="77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Schibsted Grotesk Bold" pitchFamily="2" charset="77"/>
          <a:cs typeface="Schibsted Grotesk Bold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A2CD7D-7E4A-946C-7FB6-1FB49FA4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91" y="0"/>
            <a:ext cx="10515600" cy="681037"/>
          </a:xfrm>
          <a:prstGeom prst="roundRect">
            <a:avLst>
              <a:gd name="adj" fmla="val 697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7934C-0201-127F-D1B0-DF9C54284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30219"/>
            <a:ext cx="10515600" cy="4646743"/>
          </a:xfrm>
          <a:prstGeom prst="roundRect">
            <a:avLst>
              <a:gd name="adj" fmla="val 165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cs typeface="Schibsted Grotesk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D8BE2-9EB8-F843-66B8-5C8ECEEC7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2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E9E5F-2DB8-7185-5572-D70790638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4400" y="6292800"/>
            <a:ext cx="551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kumimoji="0" lang="en-GB" sz="12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00343E8-850B-B2B9-8553-A8B613F11CCA}"/>
              </a:ext>
            </a:extLst>
          </p:cNvPr>
          <p:cNvSpPr/>
          <p:nvPr userDrawn="1"/>
        </p:nvSpPr>
        <p:spPr>
          <a:xfrm rot="10800000">
            <a:off x="10293494" y="6176962"/>
            <a:ext cx="1898504" cy="681036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2CB14ABA-6F47-CD61-E2B0-E738B45BA3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026" y="6272256"/>
            <a:ext cx="1434374" cy="53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IPCMContentMarking" descr="{&quot;HashCode&quot;:-80294616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D9B3F1D9-E411-2B18-B42A-4FE6F4695B4A}"/>
              </a:ext>
            </a:extLst>
          </p:cNvPr>
          <p:cNvSpPr txBox="1"/>
          <p:nvPr userDrawn="1"/>
        </p:nvSpPr>
        <p:spPr>
          <a:xfrm>
            <a:off x="0" y="6682362"/>
            <a:ext cx="764077" cy="1231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MSIPCMContentMarking" descr="{&quot;HashCode&quot;:-80294616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92FCD2EF-8EF5-052B-2E93-A6864F3ECDEE}"/>
              </a:ext>
            </a:extLst>
          </p:cNvPr>
          <p:cNvSpPr txBox="1"/>
          <p:nvPr userDrawn="1"/>
        </p:nvSpPr>
        <p:spPr>
          <a:xfrm>
            <a:off x="0" y="6629836"/>
            <a:ext cx="76407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008000"/>
                </a:solidFill>
                <a:latin typeface="Calibri" panose="020F0502020204030204" pitchFamily="34" charset="0"/>
              </a:rPr>
              <a:t>Aviva: Public</a:t>
            </a:r>
          </a:p>
        </p:txBody>
      </p:sp>
    </p:spTree>
    <p:extLst>
      <p:ext uri="{BB962C8B-B14F-4D97-AF65-F5344CB8AC3E}">
        <p14:creationId xmlns:p14="http://schemas.microsoft.com/office/powerpoint/2010/main" val="103777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9" r:id="rId7"/>
    <p:sldLayoutId id="2147484150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200" kern="1200">
          <a:solidFill>
            <a:schemeClr val="tx1"/>
          </a:solidFill>
          <a:latin typeface="Corben" panose="020F050302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b="0" kern="1200" smtClean="0">
          <a:solidFill>
            <a:schemeClr val="tx1"/>
          </a:solidFill>
          <a:latin typeface="+mn-lt"/>
          <a:ea typeface="+mn-ea"/>
          <a:cs typeface="Schibsted Grotesk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Schibsted Grotesk Bold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Schibsted Grotesk Bold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+mn-ea"/>
          <a:cs typeface="Schibsted Grotesk Bold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800" kern="1200">
          <a:solidFill>
            <a:schemeClr val="tx1"/>
          </a:solidFill>
          <a:latin typeface="+mn-lt"/>
          <a:ea typeface="+mn-ea"/>
          <a:cs typeface="Schibsted Grotesk Bold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A2CD7D-7E4A-946C-7FB6-1FB49FA4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91" y="0"/>
            <a:ext cx="10515600" cy="681037"/>
          </a:xfrm>
          <a:prstGeom prst="roundRect">
            <a:avLst>
              <a:gd name="adj" fmla="val 697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7934C-0201-127F-D1B0-DF9C54284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30219"/>
            <a:ext cx="10515600" cy="4646743"/>
          </a:xfrm>
          <a:prstGeom prst="roundRect">
            <a:avLst>
              <a:gd name="adj" fmla="val 165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cs typeface="Schibsted Grotesk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D8BE2-9EB8-F843-66B8-5C8ECEEC7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2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E9E5F-2DB8-7185-5572-D70790638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4400" y="6292800"/>
            <a:ext cx="551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kumimoji="0" lang="en-GB" sz="12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00343E8-850B-B2B9-8553-A8B613F11CCA}"/>
              </a:ext>
            </a:extLst>
          </p:cNvPr>
          <p:cNvSpPr/>
          <p:nvPr userDrawn="1"/>
        </p:nvSpPr>
        <p:spPr>
          <a:xfrm rot="10800000">
            <a:off x="10293494" y="6176962"/>
            <a:ext cx="1898504" cy="681036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2CB14ABA-6F47-CD61-E2B0-E738B45BA3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026" y="6272256"/>
            <a:ext cx="1434374" cy="53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IPCMContentMarking" descr="{&quot;HashCode&quot;:-80294616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72E4CAFF-C8B3-1AE3-A85E-52376585C986}"/>
              </a:ext>
            </a:extLst>
          </p:cNvPr>
          <p:cNvSpPr txBox="1"/>
          <p:nvPr userDrawn="1"/>
        </p:nvSpPr>
        <p:spPr>
          <a:xfrm>
            <a:off x="0" y="6682362"/>
            <a:ext cx="764077" cy="1231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MSIPCMContentMarking" descr="{&quot;HashCode&quot;:-80294616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BB193D64-9285-4BCD-4B80-C73AE5C8E7B4}"/>
              </a:ext>
            </a:extLst>
          </p:cNvPr>
          <p:cNvSpPr txBox="1"/>
          <p:nvPr userDrawn="1"/>
        </p:nvSpPr>
        <p:spPr>
          <a:xfrm>
            <a:off x="0" y="6629836"/>
            <a:ext cx="76407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008000"/>
                </a:solidFill>
                <a:latin typeface="Calibri" panose="020F0502020204030204" pitchFamily="34" charset="0"/>
              </a:rPr>
              <a:t>Aviva: Public</a:t>
            </a:r>
          </a:p>
        </p:txBody>
      </p:sp>
    </p:spTree>
    <p:extLst>
      <p:ext uri="{BB962C8B-B14F-4D97-AF65-F5344CB8AC3E}">
        <p14:creationId xmlns:p14="http://schemas.microsoft.com/office/powerpoint/2010/main" val="344006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200" kern="1200">
          <a:solidFill>
            <a:schemeClr val="tx1"/>
          </a:solidFill>
          <a:latin typeface="Corben" panose="020F050302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b="0" kern="1200" smtClean="0">
          <a:solidFill>
            <a:schemeClr val="tx1"/>
          </a:solidFill>
          <a:latin typeface="+mn-lt"/>
          <a:ea typeface="+mn-ea"/>
          <a:cs typeface="Schibsted Grotesk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Schibsted Grotesk Bold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Schibsted Grotesk Bold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+mn-ea"/>
          <a:cs typeface="Schibsted Grotesk Bold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800" kern="1200">
          <a:solidFill>
            <a:schemeClr val="tx1"/>
          </a:solidFill>
          <a:latin typeface="+mn-lt"/>
          <a:ea typeface="+mn-ea"/>
          <a:cs typeface="Schibsted Grotesk Bold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A2CD7D-7E4A-946C-7FB6-1FB49FA4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91" y="0"/>
            <a:ext cx="10515600" cy="681037"/>
          </a:xfrm>
          <a:prstGeom prst="roundRect">
            <a:avLst>
              <a:gd name="adj" fmla="val 697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7934C-0201-127F-D1B0-DF9C54284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30219"/>
            <a:ext cx="10515600" cy="4646743"/>
          </a:xfrm>
          <a:prstGeom prst="roundRect">
            <a:avLst>
              <a:gd name="adj" fmla="val 165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cs typeface="Schibsted Grotesk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D8BE2-9EB8-F843-66B8-5C8ECEEC7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2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E9E5F-2DB8-7185-5572-D70790638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4400" y="6292800"/>
            <a:ext cx="551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kumimoji="0" lang="en-GB" sz="12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814026-9D66-433A-8979-C2D7694BCAD4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00343E8-850B-B2B9-8553-A8B613F11CCA}"/>
              </a:ext>
            </a:extLst>
          </p:cNvPr>
          <p:cNvSpPr/>
          <p:nvPr userDrawn="1"/>
        </p:nvSpPr>
        <p:spPr>
          <a:xfrm rot="10800000">
            <a:off x="10293494" y="6176962"/>
            <a:ext cx="1898504" cy="681036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2CB14ABA-6F47-CD61-E2B0-E738B45BA3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026" y="6272256"/>
            <a:ext cx="1434374" cy="53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IPCMContentMarking" descr="{&quot;HashCode&quot;:-80294616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7D3C3C9E-D723-E496-EB3F-88309534FCDD}"/>
              </a:ext>
            </a:extLst>
          </p:cNvPr>
          <p:cNvSpPr txBox="1"/>
          <p:nvPr userDrawn="1"/>
        </p:nvSpPr>
        <p:spPr>
          <a:xfrm>
            <a:off x="0" y="6682362"/>
            <a:ext cx="764077" cy="1231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MSIPCMContentMarking" descr="{&quot;HashCode&quot;:-80294616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088FB0A8-A4E6-ACC6-6747-2BB42D668685}"/>
              </a:ext>
            </a:extLst>
          </p:cNvPr>
          <p:cNvSpPr txBox="1"/>
          <p:nvPr userDrawn="1"/>
        </p:nvSpPr>
        <p:spPr>
          <a:xfrm>
            <a:off x="0" y="6629836"/>
            <a:ext cx="76407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008000"/>
                </a:solidFill>
                <a:latin typeface="Calibri" panose="020F0502020204030204" pitchFamily="34" charset="0"/>
              </a:rPr>
              <a:t>Aviva: Public</a:t>
            </a:r>
          </a:p>
        </p:txBody>
      </p:sp>
    </p:spTree>
    <p:extLst>
      <p:ext uri="{BB962C8B-B14F-4D97-AF65-F5344CB8AC3E}">
        <p14:creationId xmlns:p14="http://schemas.microsoft.com/office/powerpoint/2010/main" val="1316639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200" kern="1200">
          <a:solidFill>
            <a:schemeClr val="bg1"/>
          </a:solidFill>
          <a:latin typeface="Corben" panose="020F050302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b="0" kern="1200" smtClean="0">
          <a:solidFill>
            <a:schemeClr val="bg1"/>
          </a:solidFill>
          <a:latin typeface="+mn-lt"/>
          <a:ea typeface="+mn-ea"/>
          <a:cs typeface="Schibsted Grotesk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bg1"/>
          </a:solidFill>
          <a:latin typeface="+mn-lt"/>
          <a:ea typeface="+mn-ea"/>
          <a:cs typeface="Schibsted Grotesk Bold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bg1"/>
          </a:solidFill>
          <a:latin typeface="+mn-lt"/>
          <a:ea typeface="+mn-ea"/>
          <a:cs typeface="Schibsted Grotesk Bold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bg1"/>
          </a:solidFill>
          <a:latin typeface="+mn-lt"/>
          <a:ea typeface="+mn-ea"/>
          <a:cs typeface="Schibsted Grotesk Bold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800" kern="1200">
          <a:solidFill>
            <a:schemeClr val="bg1"/>
          </a:solidFill>
          <a:latin typeface="+mn-lt"/>
          <a:ea typeface="+mn-ea"/>
          <a:cs typeface="Schibsted Grotesk Bold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A2CD7D-7E4A-946C-7FB6-1FB49FA4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91" y="0"/>
            <a:ext cx="10515600" cy="681037"/>
          </a:xfrm>
          <a:prstGeom prst="roundRect">
            <a:avLst>
              <a:gd name="adj" fmla="val 697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7934C-0201-127F-D1B0-DF9C54284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30219"/>
            <a:ext cx="10515600" cy="4646743"/>
          </a:xfrm>
          <a:prstGeom prst="roundRect">
            <a:avLst>
              <a:gd name="adj" fmla="val 165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77"/>
                <a:cs typeface="Schibsted Grotesk" pitchFamily="2" charset="77"/>
              </a:rPr>
              <a:t>Click to edit Master text styles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" pitchFamily="2" charset="0"/>
                <a:cs typeface="Schibsted Grotesk" pitchFamily="2" charset="0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cs typeface="Schibsted Grotesk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D8BE2-9EB8-F843-66B8-5C8ECEEC7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2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chibsted Grotesk" pitchFamily="2" charset="0"/>
                <a:cs typeface="Schibsted Grotesk" pitchFamily="2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E9E5F-2DB8-7185-5572-D70790638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4400" y="6292800"/>
            <a:ext cx="551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kumimoji="0" lang="en-GB" sz="12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HIBSTED GROTESK BOLD" pitchFamily="2" charset="77"/>
                <a:cs typeface="SCHIBSTED GROTESK BOLD" pitchFamily="2" charset="77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814026-9D66-433A-8979-C2D7694BCAD4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00343E8-850B-B2B9-8553-A8B613F11CCA}"/>
              </a:ext>
            </a:extLst>
          </p:cNvPr>
          <p:cNvSpPr/>
          <p:nvPr userDrawn="1"/>
        </p:nvSpPr>
        <p:spPr>
          <a:xfrm rot="10800000">
            <a:off x="10293494" y="6176962"/>
            <a:ext cx="1898504" cy="681036"/>
          </a:xfrm>
          <a:custGeom>
            <a:avLst/>
            <a:gdLst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2578101 w 2578101"/>
              <a:gd name="connsiteY2" fmla="*/ 11303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1739900 h 2870200"/>
              <a:gd name="connsiteX1" fmla="*/ 2578101 w 2578101"/>
              <a:gd name="connsiteY1" fmla="*/ 1739900 h 2870200"/>
              <a:gd name="connsiteX2" fmla="*/ 1123951 w 2578101"/>
              <a:gd name="connsiteY2" fmla="*/ 0 h 2870200"/>
              <a:gd name="connsiteX3" fmla="*/ 0 w 2578101"/>
              <a:gd name="connsiteY3" fmla="*/ 2870200 h 2870200"/>
              <a:gd name="connsiteX4" fmla="*/ 0 w 2578101"/>
              <a:gd name="connsiteY4" fmla="*/ 1739900 h 2870200"/>
              <a:gd name="connsiteX0" fmla="*/ 0 w 2578101"/>
              <a:gd name="connsiteY0" fmla="*/ 0 h 1130300"/>
              <a:gd name="connsiteX1" fmla="*/ 2578101 w 2578101"/>
              <a:gd name="connsiteY1" fmla="*/ 0 h 1130300"/>
              <a:gd name="connsiteX2" fmla="*/ 1663701 w 2578101"/>
              <a:gd name="connsiteY2" fmla="*/ 914400 h 1130300"/>
              <a:gd name="connsiteX3" fmla="*/ 0 w 2578101"/>
              <a:gd name="connsiteY3" fmla="*/ 1130300 h 1130300"/>
              <a:gd name="connsiteX4" fmla="*/ 0 w 2578101"/>
              <a:gd name="connsiteY4" fmla="*/ 0 h 1130300"/>
              <a:gd name="connsiteX0" fmla="*/ 0 w 2578101"/>
              <a:gd name="connsiteY0" fmla="*/ 0 h 914400"/>
              <a:gd name="connsiteX1" fmla="*/ 2578101 w 2578101"/>
              <a:gd name="connsiteY1" fmla="*/ 0 h 914400"/>
              <a:gd name="connsiteX2" fmla="*/ 1663701 w 2578101"/>
              <a:gd name="connsiteY2" fmla="*/ 914400 h 914400"/>
              <a:gd name="connsiteX3" fmla="*/ 6350 w 2578101"/>
              <a:gd name="connsiteY3" fmla="*/ 723900 h 914400"/>
              <a:gd name="connsiteX4" fmla="*/ 0 w 2578101"/>
              <a:gd name="connsiteY4" fmla="*/ 0 h 9144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67033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  <a:gd name="connsiteX0" fmla="*/ 6631 w 2584732"/>
              <a:gd name="connsiteY0" fmla="*/ 0 h 927100"/>
              <a:gd name="connsiteX1" fmla="*/ 2584732 w 2584732"/>
              <a:gd name="connsiteY1" fmla="*/ 0 h 927100"/>
              <a:gd name="connsiteX2" fmla="*/ 1536982 w 2584732"/>
              <a:gd name="connsiteY2" fmla="*/ 914400 h 927100"/>
              <a:gd name="connsiteX3" fmla="*/ 281 w 2584732"/>
              <a:gd name="connsiteY3" fmla="*/ 927100 h 927100"/>
              <a:gd name="connsiteX4" fmla="*/ 6631 w 2584732"/>
              <a:gd name="connsiteY4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732" h="927100">
                <a:moveTo>
                  <a:pt x="6631" y="0"/>
                </a:moveTo>
                <a:lnTo>
                  <a:pt x="2584732" y="0"/>
                </a:lnTo>
                <a:cubicBezTo>
                  <a:pt x="2432332" y="463550"/>
                  <a:pt x="2222782" y="920750"/>
                  <a:pt x="1536982" y="914400"/>
                </a:cubicBezTo>
                <a:lnTo>
                  <a:pt x="281" y="927100"/>
                </a:lnTo>
                <a:cubicBezTo>
                  <a:pt x="-1836" y="685800"/>
                  <a:pt x="8748" y="241300"/>
                  <a:pt x="6631" y="0"/>
                </a:cubicBezTo>
                <a:close/>
              </a:path>
            </a:pathLst>
          </a:cu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chibsted Grotesk Bold" pitchFamily="2" charset="77"/>
              <a:ea typeface="+mn-ea"/>
              <a:cs typeface="+mn-cs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2CB14ABA-6F47-CD61-E2B0-E738B45BA3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026" y="6272256"/>
            <a:ext cx="1434374" cy="53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IPCMContentMarking" descr="{&quot;HashCode&quot;:-80294616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AD6418E5-0E38-49C8-49B6-3BD9299E8EFE}"/>
              </a:ext>
            </a:extLst>
          </p:cNvPr>
          <p:cNvSpPr txBox="1"/>
          <p:nvPr userDrawn="1"/>
        </p:nvSpPr>
        <p:spPr>
          <a:xfrm>
            <a:off x="0" y="6682362"/>
            <a:ext cx="764077" cy="1231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MSIPCMContentMarking" descr="{&quot;HashCode&quot;:-80294616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735AA705-A49F-CC5D-A89A-EB6A0BFEFEE5}"/>
              </a:ext>
            </a:extLst>
          </p:cNvPr>
          <p:cNvSpPr txBox="1"/>
          <p:nvPr userDrawn="1"/>
        </p:nvSpPr>
        <p:spPr>
          <a:xfrm>
            <a:off x="0" y="6629836"/>
            <a:ext cx="76407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008000"/>
                </a:solidFill>
                <a:latin typeface="Calibri" panose="020F0502020204030204" pitchFamily="34" charset="0"/>
              </a:rPr>
              <a:t>Aviva: Public</a:t>
            </a:r>
          </a:p>
        </p:txBody>
      </p:sp>
    </p:spTree>
    <p:extLst>
      <p:ext uri="{BB962C8B-B14F-4D97-AF65-F5344CB8AC3E}">
        <p14:creationId xmlns:p14="http://schemas.microsoft.com/office/powerpoint/2010/main" val="159774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200" kern="1200">
          <a:solidFill>
            <a:schemeClr val="bg1"/>
          </a:solidFill>
          <a:latin typeface="Corben" panose="020F050302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b="0" kern="1200" smtClean="0">
          <a:solidFill>
            <a:schemeClr val="bg1"/>
          </a:solidFill>
          <a:latin typeface="+mn-lt"/>
          <a:ea typeface="+mn-ea"/>
          <a:cs typeface="Schibsted Grotesk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bg1"/>
          </a:solidFill>
          <a:latin typeface="+mn-lt"/>
          <a:ea typeface="+mn-ea"/>
          <a:cs typeface="Schibsted Grotesk Bold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bg1"/>
          </a:solidFill>
          <a:latin typeface="+mn-lt"/>
          <a:ea typeface="+mn-ea"/>
          <a:cs typeface="Schibsted Grotesk Bold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bg1"/>
          </a:solidFill>
          <a:latin typeface="+mn-lt"/>
          <a:ea typeface="+mn-ea"/>
          <a:cs typeface="Schibsted Grotesk Bold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800" kern="1200">
          <a:solidFill>
            <a:schemeClr val="bg1"/>
          </a:solidFill>
          <a:latin typeface="+mn-lt"/>
          <a:ea typeface="+mn-ea"/>
          <a:cs typeface="Schibsted Grotesk Bold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79DC-5305-B04D-2EFC-7684F39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</p:spPr>
        <p:txBody>
          <a:bodyPr wrap="square" anchor="b">
            <a:normAutofit fontScale="90000"/>
          </a:bodyPr>
          <a:lstStyle/>
          <a:p>
            <a:r>
              <a:rPr lang="en-US" dirty="0"/>
              <a:t>Linking</a:t>
            </a:r>
            <a:br>
              <a:rPr lang="en-US" dirty="0"/>
            </a:br>
            <a:r>
              <a:rPr lang="en-US" dirty="0"/>
              <a:t>Data Strategy to Business Strategy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FFA41-6BB2-47FE-88B3-D24072D87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79" y="3837576"/>
            <a:ext cx="4702977" cy="1953624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Jean-Sebastien Michel</a:t>
            </a:r>
          </a:p>
          <a:p>
            <a:r>
              <a:rPr lang="en-US" b="0" dirty="0"/>
              <a:t>AVP Data Strategy</a:t>
            </a:r>
          </a:p>
          <a:p>
            <a:r>
              <a:rPr lang="en-US" b="0" dirty="0"/>
              <a:t>Operations &amp; Data</a:t>
            </a:r>
          </a:p>
        </p:txBody>
      </p:sp>
      <p:pic>
        <p:nvPicPr>
          <p:cNvPr id="5" name="Video 4" descr="Different Hand Drawn Graphs">
            <a:extLst>
              <a:ext uri="{FF2B5EF4-FFF2-40B4-BE49-F238E27FC236}">
                <a16:creationId xmlns:a16="http://schemas.microsoft.com/office/drawing/2014/main" id="{3FFB22FC-DA9E-C526-DEDD-3CB7B90E3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4796" r="12139" b="-1"/>
          <a:stretch/>
        </p:blipFill>
        <p:spPr>
          <a:xfrm>
            <a:off x="5154757" y="710342"/>
            <a:ext cx="7062643" cy="5437316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45738 w 6103464"/>
              <a:gd name="connsiteY0" fmla="*/ 674629 h 6878229"/>
              <a:gd name="connsiteX1" fmla="*/ 6083189 w 6103464"/>
              <a:gd name="connsiteY1" fmla="*/ 0 h 6878229"/>
              <a:gd name="connsiteX2" fmla="*/ 6103464 w 6103464"/>
              <a:gd name="connsiteY2" fmla="*/ 6878229 h 6878229"/>
              <a:gd name="connsiteX3" fmla="*/ 1532891 w 6103464"/>
              <a:gd name="connsiteY3" fmla="*/ 6857402 h 6878229"/>
              <a:gd name="connsiteX4" fmla="*/ 80053 w 6103464"/>
              <a:gd name="connsiteY4" fmla="*/ 3247427 h 6878229"/>
              <a:gd name="connsiteX5" fmla="*/ 1645738 w 6103464"/>
              <a:gd name="connsiteY5" fmla="*/ 674629 h 6878229"/>
              <a:gd name="connsiteX0" fmla="*/ 2736124 w 7193850"/>
              <a:gd name="connsiteY0" fmla="*/ 674629 h 6878229"/>
              <a:gd name="connsiteX1" fmla="*/ 7173575 w 7193850"/>
              <a:gd name="connsiteY1" fmla="*/ 0 h 6878229"/>
              <a:gd name="connsiteX2" fmla="*/ 7193850 w 7193850"/>
              <a:gd name="connsiteY2" fmla="*/ 6878229 h 6878229"/>
              <a:gd name="connsiteX3" fmla="*/ 118071 w 7193850"/>
              <a:gd name="connsiteY3" fmla="*/ 6876191 h 6878229"/>
              <a:gd name="connsiteX4" fmla="*/ 1170439 w 7193850"/>
              <a:gd name="connsiteY4" fmla="*/ 3247427 h 6878229"/>
              <a:gd name="connsiteX5" fmla="*/ 2736124 w 7193850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052368 w 7075779"/>
              <a:gd name="connsiteY4" fmla="*/ 3247427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2530439 w 7075779"/>
              <a:gd name="connsiteY4" fmla="*/ 2928013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1359187 w 7075779"/>
              <a:gd name="connsiteY0" fmla="*/ 197801 h 7084070"/>
              <a:gd name="connsiteX1" fmla="*/ 7055504 w 7075779"/>
              <a:gd name="connsiteY1" fmla="*/ 205841 h 7084070"/>
              <a:gd name="connsiteX2" fmla="*/ 7075779 w 7075779"/>
              <a:gd name="connsiteY2" fmla="*/ 7084070 h 7084070"/>
              <a:gd name="connsiteX3" fmla="*/ 0 w 7075779"/>
              <a:gd name="connsiteY3" fmla="*/ 7082032 h 7084070"/>
              <a:gd name="connsiteX4" fmla="*/ 1540883 w 7075779"/>
              <a:gd name="connsiteY4" fmla="*/ 2920912 h 7084070"/>
              <a:gd name="connsiteX5" fmla="*/ 1359187 w 7075779"/>
              <a:gd name="connsiteY5" fmla="*/ 197801 h 7084070"/>
              <a:gd name="connsiteX0" fmla="*/ 1359187 w 7075779"/>
              <a:gd name="connsiteY0" fmla="*/ 11 h 6886280"/>
              <a:gd name="connsiteX1" fmla="*/ 7055504 w 7075779"/>
              <a:gd name="connsiteY1" fmla="*/ 8051 h 6886280"/>
              <a:gd name="connsiteX2" fmla="*/ 7075779 w 7075779"/>
              <a:gd name="connsiteY2" fmla="*/ 6886280 h 6886280"/>
              <a:gd name="connsiteX3" fmla="*/ 0 w 7075779"/>
              <a:gd name="connsiteY3" fmla="*/ 6884242 h 6886280"/>
              <a:gd name="connsiteX4" fmla="*/ 1540883 w 7075779"/>
              <a:gd name="connsiteY4" fmla="*/ 2723122 h 6886280"/>
              <a:gd name="connsiteX5" fmla="*/ 1359187 w 7075779"/>
              <a:gd name="connsiteY5" fmla="*/ 11 h 6886280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378044 w 7075779"/>
              <a:gd name="connsiteY4" fmla="*/ 3086366 h 6886269"/>
              <a:gd name="connsiteX5" fmla="*/ 1359187 w 7075779"/>
              <a:gd name="connsiteY5" fmla="*/ 0 h 688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5779" h="6886269">
                <a:moveTo>
                  <a:pt x="1359187" y="0"/>
                </a:moveTo>
                <a:lnTo>
                  <a:pt x="7055504" y="8040"/>
                </a:lnTo>
                <a:cubicBezTo>
                  <a:pt x="7062262" y="2300783"/>
                  <a:pt x="7069021" y="4593526"/>
                  <a:pt x="7075779" y="6886269"/>
                </a:cubicBezTo>
                <a:lnTo>
                  <a:pt x="0" y="6884231"/>
                </a:lnTo>
                <a:cubicBezTo>
                  <a:pt x="800803" y="4835017"/>
                  <a:pt x="1012724" y="4088015"/>
                  <a:pt x="1378044" y="3086366"/>
                </a:cubicBezTo>
                <a:cubicBezTo>
                  <a:pt x="1743364" y="2084717"/>
                  <a:pt x="1964635" y="1220855"/>
                  <a:pt x="1359187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3717762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15">
            <a:extLst>
              <a:ext uri="{FF2B5EF4-FFF2-40B4-BE49-F238E27FC236}">
                <a16:creationId xmlns:a16="http://schemas.microsoft.com/office/drawing/2014/main" id="{0F23516F-30DE-4E80-6768-4DD82AEF3109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649459334"/>
              </p:ext>
            </p:extLst>
          </p:nvPr>
        </p:nvGraphicFramePr>
        <p:xfrm>
          <a:off x="836613" y="1531938"/>
          <a:ext cx="3689667" cy="4645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2">
            <a:extLst>
              <a:ext uri="{FF2B5EF4-FFF2-40B4-BE49-F238E27FC236}">
                <a16:creationId xmlns:a16="http://schemas.microsoft.com/office/drawing/2014/main" id="{A0B1BDC4-8340-0448-6143-755EADE6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Data Strategy to Business Strategy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763C895A-B8F5-AB64-FA20-CC0C70F5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70F9D-A987-88E8-1576-FA926F399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fld id="{CC814026-9D66-433A-8979-C2D7694BCAD4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ts val="600"/>
                </a:spcAft>
                <a:defRPr/>
              </a:pPr>
              <a:t>10</a:t>
            </a:fld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EDE8AB9-DE57-8A6A-4E10-CA5B0B1755B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Why Do They Clash?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8484E7-9E69-7D8E-50FE-38BABDBA0AD5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How We Aligned?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9D9AC95-88A6-81C4-231D-F6782A9DA5B6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199161372"/>
              </p:ext>
            </p:extLst>
          </p:nvPr>
        </p:nvGraphicFramePr>
        <p:xfrm>
          <a:off x="6318250" y="3940575"/>
          <a:ext cx="5035550" cy="68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127E85BC-2270-E6F0-B6A2-ADC9DCBBE03F}"/>
              </a:ext>
            </a:extLst>
          </p:cNvPr>
          <p:cNvSpPr/>
          <p:nvPr/>
        </p:nvSpPr>
        <p:spPr>
          <a:xfrm>
            <a:off x="4882769" y="4156767"/>
            <a:ext cx="1078992" cy="248655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29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15">
            <a:extLst>
              <a:ext uri="{FF2B5EF4-FFF2-40B4-BE49-F238E27FC236}">
                <a16:creationId xmlns:a16="http://schemas.microsoft.com/office/drawing/2014/main" id="{0F23516F-30DE-4E80-6768-4DD82AEF3109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2425487233"/>
              </p:ext>
            </p:extLst>
          </p:nvPr>
        </p:nvGraphicFramePr>
        <p:xfrm>
          <a:off x="836613" y="1531938"/>
          <a:ext cx="3689667" cy="4645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2">
            <a:extLst>
              <a:ext uri="{FF2B5EF4-FFF2-40B4-BE49-F238E27FC236}">
                <a16:creationId xmlns:a16="http://schemas.microsoft.com/office/drawing/2014/main" id="{A0B1BDC4-8340-0448-6143-755EADE6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Data Strategy to Business Strategy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763C895A-B8F5-AB64-FA20-CC0C70F5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70F9D-A987-88E8-1576-FA926F399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fld id="{CC814026-9D66-433A-8979-C2D7694BCAD4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ts val="600"/>
                </a:spcAft>
                <a:defRPr/>
              </a:pPr>
              <a:t>11</a:t>
            </a:fld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EDE8AB9-DE57-8A6A-4E10-CA5B0B1755B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Why Do They Clash?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8484E7-9E69-7D8E-50FE-38BABDBA0AD5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How We Aligned?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9D9AC95-88A6-81C4-231D-F6782A9DA5B6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989352632"/>
              </p:ext>
            </p:extLst>
          </p:nvPr>
        </p:nvGraphicFramePr>
        <p:xfrm>
          <a:off x="6337796" y="5413438"/>
          <a:ext cx="5035550" cy="68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127E85BC-2270-E6F0-B6A2-ADC9DCBBE03F}"/>
              </a:ext>
            </a:extLst>
          </p:cNvPr>
          <p:cNvSpPr/>
          <p:nvPr/>
        </p:nvSpPr>
        <p:spPr>
          <a:xfrm>
            <a:off x="4892542" y="5629630"/>
            <a:ext cx="1078992" cy="248655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92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1EE14-55AF-2DF8-6D33-9669082C3E9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CC814026-9D66-433A-8979-C2D7694BCAD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4B67026-FE12-05AD-A9FB-B421970B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Epilogue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1F33B6-D91E-CCC0-0A57-44C82479C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91" y="1164541"/>
            <a:ext cx="5035416" cy="4644754"/>
          </a:xfrm>
        </p:spPr>
        <p:txBody>
          <a:bodyPr/>
          <a:lstStyle/>
          <a:p>
            <a:pPr marL="457200" indent="-457200">
              <a:lnSpc>
                <a:spcPct val="300000"/>
              </a:lnSpc>
              <a:buFont typeface="+mj-lt"/>
              <a:buAutoNum type="alphaUcPeriod"/>
            </a:pPr>
            <a:r>
              <a:rPr lang="en-CA" dirty="0"/>
              <a:t>Where are we in our journey?</a:t>
            </a:r>
          </a:p>
          <a:p>
            <a:pPr marL="457200" indent="-457200">
              <a:lnSpc>
                <a:spcPct val="300000"/>
              </a:lnSpc>
              <a:buFont typeface="+mj-lt"/>
              <a:buAutoNum type="alphaUcPeriod"/>
            </a:pPr>
            <a:r>
              <a:rPr lang="en-CA" dirty="0"/>
              <a:t>What lessons have we learned?</a:t>
            </a:r>
          </a:p>
          <a:p>
            <a:pPr marL="457200" indent="-457200">
              <a:lnSpc>
                <a:spcPct val="300000"/>
              </a:lnSpc>
              <a:buFont typeface="+mj-lt"/>
              <a:buAutoNum type="alphaUcPeriod"/>
            </a:pPr>
            <a:r>
              <a:rPr lang="en-CA" dirty="0"/>
              <a:t>What lies ahead?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F2EDC-801E-F7E8-4864-EA40F894E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13" name="Picture Placeholder 12" descr="Country road along the side of mountains">
            <a:extLst>
              <a:ext uri="{FF2B5EF4-FFF2-40B4-BE49-F238E27FC236}">
                <a16:creationId xmlns:a16="http://schemas.microsoft.com/office/drawing/2014/main" id="{B1D93C60-4E28-95EE-B9C1-F47A830E45B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2" r="17052"/>
          <a:stretch/>
        </p:blipFill>
        <p:spPr/>
      </p:pic>
    </p:spTree>
    <p:extLst>
      <p:ext uri="{BB962C8B-B14F-4D97-AF65-F5344CB8AC3E}">
        <p14:creationId xmlns:p14="http://schemas.microsoft.com/office/powerpoint/2010/main" val="66674129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79DC-5305-B04D-2EFC-7684F39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79" y="1916920"/>
            <a:ext cx="5349765" cy="1603933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Q&amp;A</a:t>
            </a:r>
          </a:p>
        </p:txBody>
      </p:sp>
      <p:pic>
        <p:nvPicPr>
          <p:cNvPr id="5" name="Video 4" descr="Different Hand Drawn Graphs">
            <a:extLst>
              <a:ext uri="{FF2B5EF4-FFF2-40B4-BE49-F238E27FC236}">
                <a16:creationId xmlns:a16="http://schemas.microsoft.com/office/drawing/2014/main" id="{3FFB22FC-DA9E-C526-DEDD-3CB7B90E3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4796" r="12139" b="-1"/>
          <a:stretch/>
        </p:blipFill>
        <p:spPr>
          <a:xfrm>
            <a:off x="5154757" y="710342"/>
            <a:ext cx="7062643" cy="5437316"/>
          </a:xfrm>
          <a:custGeom>
            <a:avLst/>
            <a:gdLst>
              <a:gd name="connsiteX0" fmla="*/ 0 w 6256337"/>
              <a:gd name="connsiteY0" fmla="*/ 0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0 w 6256337"/>
              <a:gd name="connsiteY4" fmla="*/ 0 h 6300787"/>
              <a:gd name="connsiteX0" fmla="*/ 627682 w 6256337"/>
              <a:gd name="connsiteY0" fmla="*/ 116237 h 6300787"/>
              <a:gd name="connsiteX1" fmla="*/ 6256337 w 6256337"/>
              <a:gd name="connsiteY1" fmla="*/ 0 h 6300787"/>
              <a:gd name="connsiteX2" fmla="*/ 6256337 w 6256337"/>
              <a:gd name="connsiteY2" fmla="*/ 6300787 h 6300787"/>
              <a:gd name="connsiteX3" fmla="*/ 0 w 6256337"/>
              <a:gd name="connsiteY3" fmla="*/ 6300787 h 6300787"/>
              <a:gd name="connsiteX4" fmla="*/ 627682 w 6256337"/>
              <a:gd name="connsiteY4" fmla="*/ 116237 h 6300787"/>
              <a:gd name="connsiteX0" fmla="*/ 1383005 w 7011660"/>
              <a:gd name="connsiteY0" fmla="*/ 116237 h 6300787"/>
              <a:gd name="connsiteX1" fmla="*/ 7011660 w 7011660"/>
              <a:gd name="connsiteY1" fmla="*/ 0 h 6300787"/>
              <a:gd name="connsiteX2" fmla="*/ 7011660 w 7011660"/>
              <a:gd name="connsiteY2" fmla="*/ 6300787 h 6300787"/>
              <a:gd name="connsiteX3" fmla="*/ 755323 w 7011660"/>
              <a:gd name="connsiteY3" fmla="*/ 6300787 h 6300787"/>
              <a:gd name="connsiteX4" fmla="*/ 1383005 w 7011660"/>
              <a:gd name="connsiteY4" fmla="*/ 116237 h 6300787"/>
              <a:gd name="connsiteX0" fmla="*/ 994183 w 6622838"/>
              <a:gd name="connsiteY0" fmla="*/ 116237 h 6331783"/>
              <a:gd name="connsiteX1" fmla="*/ 6622838 w 6622838"/>
              <a:gd name="connsiteY1" fmla="*/ 0 h 6331783"/>
              <a:gd name="connsiteX2" fmla="*/ 6622838 w 6622838"/>
              <a:gd name="connsiteY2" fmla="*/ 6300787 h 6331783"/>
              <a:gd name="connsiteX3" fmla="*/ 2063566 w 6622838"/>
              <a:gd name="connsiteY3" fmla="*/ 6331783 h 6331783"/>
              <a:gd name="connsiteX4" fmla="*/ 994183 w 6622838"/>
              <a:gd name="connsiteY4" fmla="*/ 116237 h 6331783"/>
              <a:gd name="connsiteX0" fmla="*/ 1155006 w 6783661"/>
              <a:gd name="connsiteY0" fmla="*/ 116237 h 6331783"/>
              <a:gd name="connsiteX1" fmla="*/ 6783661 w 6783661"/>
              <a:gd name="connsiteY1" fmla="*/ 0 h 6331783"/>
              <a:gd name="connsiteX2" fmla="*/ 6783661 w 6783661"/>
              <a:gd name="connsiteY2" fmla="*/ 6300787 h 6331783"/>
              <a:gd name="connsiteX3" fmla="*/ 2224389 w 6783661"/>
              <a:gd name="connsiteY3" fmla="*/ 6331783 h 6331783"/>
              <a:gd name="connsiteX4" fmla="*/ 1155006 w 6783661"/>
              <a:gd name="connsiteY4" fmla="*/ 116237 h 6331783"/>
              <a:gd name="connsiteX0" fmla="*/ 1542115 w 5799170"/>
              <a:gd name="connsiteY0" fmla="*/ 85241 h 6331783"/>
              <a:gd name="connsiteX1" fmla="*/ 5799170 w 5799170"/>
              <a:gd name="connsiteY1" fmla="*/ 0 h 6331783"/>
              <a:gd name="connsiteX2" fmla="*/ 5799170 w 5799170"/>
              <a:gd name="connsiteY2" fmla="*/ 6300787 h 6331783"/>
              <a:gd name="connsiteX3" fmla="*/ 1239898 w 5799170"/>
              <a:gd name="connsiteY3" fmla="*/ 6331783 h 6331783"/>
              <a:gd name="connsiteX4" fmla="*/ 1542115 w 5799170"/>
              <a:gd name="connsiteY4" fmla="*/ 85241 h 6331783"/>
              <a:gd name="connsiteX0" fmla="*/ 1542115 w 5799170"/>
              <a:gd name="connsiteY0" fmla="*/ 0 h 6246542"/>
              <a:gd name="connsiteX1" fmla="*/ 5791421 w 5799170"/>
              <a:gd name="connsiteY1" fmla="*/ 23247 h 6246542"/>
              <a:gd name="connsiteX2" fmla="*/ 5799170 w 5799170"/>
              <a:gd name="connsiteY2" fmla="*/ 6215546 h 6246542"/>
              <a:gd name="connsiteX3" fmla="*/ 1239898 w 5799170"/>
              <a:gd name="connsiteY3" fmla="*/ 6246542 h 6246542"/>
              <a:gd name="connsiteX4" fmla="*/ 1542115 w 5799170"/>
              <a:gd name="connsiteY4" fmla="*/ 0 h 6246542"/>
              <a:gd name="connsiteX0" fmla="*/ 1890165 w 6147220"/>
              <a:gd name="connsiteY0" fmla="*/ 0 h 6246542"/>
              <a:gd name="connsiteX1" fmla="*/ 6139471 w 6147220"/>
              <a:gd name="connsiteY1" fmla="*/ 23247 h 6246542"/>
              <a:gd name="connsiteX2" fmla="*/ 6147220 w 6147220"/>
              <a:gd name="connsiteY2" fmla="*/ 6215546 h 6246542"/>
              <a:gd name="connsiteX3" fmla="*/ 1587948 w 6147220"/>
              <a:gd name="connsiteY3" fmla="*/ 6246542 h 6246542"/>
              <a:gd name="connsiteX4" fmla="*/ 1890165 w 6147220"/>
              <a:gd name="connsiteY4" fmla="*/ 0 h 6246542"/>
              <a:gd name="connsiteX0" fmla="*/ 1705434 w 5962489"/>
              <a:gd name="connsiteY0" fmla="*/ 39 h 6246581"/>
              <a:gd name="connsiteX1" fmla="*/ 5954740 w 5962489"/>
              <a:gd name="connsiteY1" fmla="*/ 23286 h 6246581"/>
              <a:gd name="connsiteX2" fmla="*/ 5962489 w 5962489"/>
              <a:gd name="connsiteY2" fmla="*/ 6215585 h 6246581"/>
              <a:gd name="connsiteX3" fmla="*/ 1403217 w 5962489"/>
              <a:gd name="connsiteY3" fmla="*/ 6246581 h 6246581"/>
              <a:gd name="connsiteX4" fmla="*/ 1705434 w 5962489"/>
              <a:gd name="connsiteY4" fmla="*/ 39 h 6246581"/>
              <a:gd name="connsiteX0" fmla="*/ 1881192 w 5681047"/>
              <a:gd name="connsiteY0" fmla="*/ 41 h 6238834"/>
              <a:gd name="connsiteX1" fmla="*/ 5673298 w 5681047"/>
              <a:gd name="connsiteY1" fmla="*/ 15539 h 6238834"/>
              <a:gd name="connsiteX2" fmla="*/ 5681047 w 5681047"/>
              <a:gd name="connsiteY2" fmla="*/ 6207838 h 6238834"/>
              <a:gd name="connsiteX3" fmla="*/ 1121775 w 5681047"/>
              <a:gd name="connsiteY3" fmla="*/ 6238834 h 6238834"/>
              <a:gd name="connsiteX4" fmla="*/ 1881192 w 5681047"/>
              <a:gd name="connsiteY4" fmla="*/ 41 h 6238834"/>
              <a:gd name="connsiteX0" fmla="*/ 2307125 w 6106980"/>
              <a:gd name="connsiteY0" fmla="*/ 41 h 6238834"/>
              <a:gd name="connsiteX1" fmla="*/ 6099231 w 6106980"/>
              <a:gd name="connsiteY1" fmla="*/ 15539 h 6238834"/>
              <a:gd name="connsiteX2" fmla="*/ 6106980 w 6106980"/>
              <a:gd name="connsiteY2" fmla="*/ 6207838 h 6238834"/>
              <a:gd name="connsiteX3" fmla="*/ 1547708 w 6106980"/>
              <a:gd name="connsiteY3" fmla="*/ 6238834 h 6238834"/>
              <a:gd name="connsiteX4" fmla="*/ 2307125 w 6106980"/>
              <a:gd name="connsiteY4" fmla="*/ 41 h 6238834"/>
              <a:gd name="connsiteX0" fmla="*/ 2530427 w 5780092"/>
              <a:gd name="connsiteY0" fmla="*/ 41 h 6238834"/>
              <a:gd name="connsiteX1" fmla="*/ 5772343 w 5780092"/>
              <a:gd name="connsiteY1" fmla="*/ 15539 h 6238834"/>
              <a:gd name="connsiteX2" fmla="*/ 5780092 w 5780092"/>
              <a:gd name="connsiteY2" fmla="*/ 6207838 h 6238834"/>
              <a:gd name="connsiteX3" fmla="*/ 1220820 w 5780092"/>
              <a:gd name="connsiteY3" fmla="*/ 6238834 h 6238834"/>
              <a:gd name="connsiteX4" fmla="*/ 2530427 w 5780092"/>
              <a:gd name="connsiteY4" fmla="*/ 41 h 6238834"/>
              <a:gd name="connsiteX0" fmla="*/ 2867260 w 6116925"/>
              <a:gd name="connsiteY0" fmla="*/ 8541 h 6247334"/>
              <a:gd name="connsiteX1" fmla="*/ 6109176 w 6116925"/>
              <a:gd name="connsiteY1" fmla="*/ 24039 h 6247334"/>
              <a:gd name="connsiteX2" fmla="*/ 6116925 w 6116925"/>
              <a:gd name="connsiteY2" fmla="*/ 6216338 h 6247334"/>
              <a:gd name="connsiteX3" fmla="*/ 1557653 w 6116925"/>
              <a:gd name="connsiteY3" fmla="*/ 6247334 h 6247334"/>
              <a:gd name="connsiteX4" fmla="*/ 2867260 w 6116925"/>
              <a:gd name="connsiteY4" fmla="*/ 8541 h 6247334"/>
              <a:gd name="connsiteX0" fmla="*/ 2842431 w 6092096"/>
              <a:gd name="connsiteY0" fmla="*/ 8528 h 6255070"/>
              <a:gd name="connsiteX1" fmla="*/ 6084347 w 6092096"/>
              <a:gd name="connsiteY1" fmla="*/ 24026 h 6255070"/>
              <a:gd name="connsiteX2" fmla="*/ 6092096 w 6092096"/>
              <a:gd name="connsiteY2" fmla="*/ 6216325 h 6255070"/>
              <a:gd name="connsiteX3" fmla="*/ 1594817 w 6092096"/>
              <a:gd name="connsiteY3" fmla="*/ 6255070 h 6255070"/>
              <a:gd name="connsiteX4" fmla="*/ 2842431 w 6092096"/>
              <a:gd name="connsiteY4" fmla="*/ 8528 h 6255070"/>
              <a:gd name="connsiteX0" fmla="*/ 2798557 w 6048222"/>
              <a:gd name="connsiteY0" fmla="*/ 8541 h 6255083"/>
              <a:gd name="connsiteX1" fmla="*/ 6040473 w 6048222"/>
              <a:gd name="connsiteY1" fmla="*/ 24039 h 6255083"/>
              <a:gd name="connsiteX2" fmla="*/ 6048222 w 6048222"/>
              <a:gd name="connsiteY2" fmla="*/ 6216338 h 6255083"/>
              <a:gd name="connsiteX3" fmla="*/ 1550943 w 6048222"/>
              <a:gd name="connsiteY3" fmla="*/ 6255083 h 6255083"/>
              <a:gd name="connsiteX4" fmla="*/ 2798557 w 6048222"/>
              <a:gd name="connsiteY4" fmla="*/ 8541 h 6255083"/>
              <a:gd name="connsiteX0" fmla="*/ 2841061 w 6090726"/>
              <a:gd name="connsiteY0" fmla="*/ 1003 h 6247545"/>
              <a:gd name="connsiteX1" fmla="*/ 6082977 w 6090726"/>
              <a:gd name="connsiteY1" fmla="*/ 16501 h 6247545"/>
              <a:gd name="connsiteX2" fmla="*/ 6090726 w 6090726"/>
              <a:gd name="connsiteY2" fmla="*/ 6208800 h 6247545"/>
              <a:gd name="connsiteX3" fmla="*/ 1593447 w 6090726"/>
              <a:gd name="connsiteY3" fmla="*/ 6247545 h 6247545"/>
              <a:gd name="connsiteX4" fmla="*/ 2841061 w 6090726"/>
              <a:gd name="connsiteY4" fmla="*/ 1003 h 6247545"/>
              <a:gd name="connsiteX0" fmla="*/ 2484782 w 6780583"/>
              <a:gd name="connsiteY0" fmla="*/ 7749 h 6231044"/>
              <a:gd name="connsiteX1" fmla="*/ 6772834 w 6780583"/>
              <a:gd name="connsiteY1" fmla="*/ 0 h 6231044"/>
              <a:gd name="connsiteX2" fmla="*/ 6780583 w 6780583"/>
              <a:gd name="connsiteY2" fmla="*/ 6192299 h 6231044"/>
              <a:gd name="connsiteX3" fmla="*/ 2283304 w 6780583"/>
              <a:gd name="connsiteY3" fmla="*/ 6231044 h 6231044"/>
              <a:gd name="connsiteX4" fmla="*/ 2484782 w 6780583"/>
              <a:gd name="connsiteY4" fmla="*/ 7749 h 6231044"/>
              <a:gd name="connsiteX0" fmla="*/ 1750922 w 6046723"/>
              <a:gd name="connsiteY0" fmla="*/ 7749 h 6231044"/>
              <a:gd name="connsiteX1" fmla="*/ 6038974 w 6046723"/>
              <a:gd name="connsiteY1" fmla="*/ 0 h 6231044"/>
              <a:gd name="connsiteX2" fmla="*/ 6046723 w 6046723"/>
              <a:gd name="connsiteY2" fmla="*/ 6192299 h 6231044"/>
              <a:gd name="connsiteX3" fmla="*/ 1549444 w 6046723"/>
              <a:gd name="connsiteY3" fmla="*/ 6231044 h 6231044"/>
              <a:gd name="connsiteX4" fmla="*/ 1750922 w 6046723"/>
              <a:gd name="connsiteY4" fmla="*/ 7749 h 6231044"/>
              <a:gd name="connsiteX0" fmla="*/ 1768549 w 6064350"/>
              <a:gd name="connsiteY0" fmla="*/ 7749 h 6200047"/>
              <a:gd name="connsiteX1" fmla="*/ 6056601 w 6064350"/>
              <a:gd name="connsiteY1" fmla="*/ 0 h 6200047"/>
              <a:gd name="connsiteX2" fmla="*/ 6064350 w 6064350"/>
              <a:gd name="connsiteY2" fmla="*/ 6192299 h 6200047"/>
              <a:gd name="connsiteX3" fmla="*/ 1512827 w 6064350"/>
              <a:gd name="connsiteY3" fmla="*/ 6200047 h 6200047"/>
              <a:gd name="connsiteX4" fmla="*/ 1768549 w 6064350"/>
              <a:gd name="connsiteY4" fmla="*/ 7749 h 6200047"/>
              <a:gd name="connsiteX0" fmla="*/ 1951901 w 6247702"/>
              <a:gd name="connsiteY0" fmla="*/ 7749 h 6200047"/>
              <a:gd name="connsiteX1" fmla="*/ 6239953 w 6247702"/>
              <a:gd name="connsiteY1" fmla="*/ 0 h 6200047"/>
              <a:gd name="connsiteX2" fmla="*/ 6247702 w 6247702"/>
              <a:gd name="connsiteY2" fmla="*/ 6192299 h 6200047"/>
              <a:gd name="connsiteX3" fmla="*/ 1696179 w 6247702"/>
              <a:gd name="connsiteY3" fmla="*/ 6200047 h 6200047"/>
              <a:gd name="connsiteX4" fmla="*/ 1951901 w 6247702"/>
              <a:gd name="connsiteY4" fmla="*/ 7749 h 6200047"/>
              <a:gd name="connsiteX0" fmla="*/ 1827370 w 6123171"/>
              <a:gd name="connsiteY0" fmla="*/ 7749 h 6200047"/>
              <a:gd name="connsiteX1" fmla="*/ 6115422 w 6123171"/>
              <a:gd name="connsiteY1" fmla="*/ 0 h 6200047"/>
              <a:gd name="connsiteX2" fmla="*/ 6123171 w 6123171"/>
              <a:gd name="connsiteY2" fmla="*/ 6192299 h 6200047"/>
              <a:gd name="connsiteX3" fmla="*/ 1571648 w 6123171"/>
              <a:gd name="connsiteY3" fmla="*/ 6200047 h 6200047"/>
              <a:gd name="connsiteX4" fmla="*/ 1827370 w 6123171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822529 w 6118330"/>
              <a:gd name="connsiteY0" fmla="*/ 7749 h 6200047"/>
              <a:gd name="connsiteX1" fmla="*/ 6110581 w 6118330"/>
              <a:gd name="connsiteY1" fmla="*/ 0 h 6200047"/>
              <a:gd name="connsiteX2" fmla="*/ 6118330 w 6118330"/>
              <a:gd name="connsiteY2" fmla="*/ 6192299 h 6200047"/>
              <a:gd name="connsiteX3" fmla="*/ 1566807 w 6118330"/>
              <a:gd name="connsiteY3" fmla="*/ 6200047 h 6200047"/>
              <a:gd name="connsiteX4" fmla="*/ 1822529 w 6118330"/>
              <a:gd name="connsiteY4" fmla="*/ 7749 h 6200047"/>
              <a:gd name="connsiteX0" fmla="*/ 1654188 w 5949989"/>
              <a:gd name="connsiteY0" fmla="*/ 7749 h 6200047"/>
              <a:gd name="connsiteX1" fmla="*/ 5942240 w 5949989"/>
              <a:gd name="connsiteY1" fmla="*/ 0 h 6200047"/>
              <a:gd name="connsiteX2" fmla="*/ 5949989 w 5949989"/>
              <a:gd name="connsiteY2" fmla="*/ 6192299 h 6200047"/>
              <a:gd name="connsiteX3" fmla="*/ 1398466 w 5949989"/>
              <a:gd name="connsiteY3" fmla="*/ 6200047 h 6200047"/>
              <a:gd name="connsiteX4" fmla="*/ 2778 w 5949989"/>
              <a:gd name="connsiteY4" fmla="*/ 3275872 h 6200047"/>
              <a:gd name="connsiteX5" fmla="*/ 1654188 w 5949989"/>
              <a:gd name="connsiteY5" fmla="*/ 7749 h 6200047"/>
              <a:gd name="connsiteX0" fmla="*/ 2151410 w 6447211"/>
              <a:gd name="connsiteY0" fmla="*/ 7749 h 6200047"/>
              <a:gd name="connsiteX1" fmla="*/ 6439462 w 6447211"/>
              <a:gd name="connsiteY1" fmla="*/ 0 h 6200047"/>
              <a:gd name="connsiteX2" fmla="*/ 6447211 w 6447211"/>
              <a:gd name="connsiteY2" fmla="*/ 6192299 h 6200047"/>
              <a:gd name="connsiteX3" fmla="*/ 1895688 w 6447211"/>
              <a:gd name="connsiteY3" fmla="*/ 6200047 h 6200047"/>
              <a:gd name="connsiteX4" fmla="*/ 500000 w 6447211"/>
              <a:gd name="connsiteY4" fmla="*/ 3275872 h 6200047"/>
              <a:gd name="connsiteX5" fmla="*/ 2151410 w 6447211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92178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177509 w 6473310"/>
              <a:gd name="connsiteY0" fmla="*/ 7749 h 6200047"/>
              <a:gd name="connsiteX1" fmla="*/ 6465561 w 6473310"/>
              <a:gd name="connsiteY1" fmla="*/ 0 h 6200047"/>
              <a:gd name="connsiteX2" fmla="*/ 6473310 w 6473310"/>
              <a:gd name="connsiteY2" fmla="*/ 6192299 h 6200047"/>
              <a:gd name="connsiteX3" fmla="*/ 1483637 w 6473310"/>
              <a:gd name="connsiteY3" fmla="*/ 6200047 h 6200047"/>
              <a:gd name="connsiteX4" fmla="*/ 526099 w 6473310"/>
              <a:gd name="connsiteY4" fmla="*/ 3275872 h 6200047"/>
              <a:gd name="connsiteX5" fmla="*/ 2177509 w 6473310"/>
              <a:gd name="connsiteY5" fmla="*/ 7749 h 6200047"/>
              <a:gd name="connsiteX0" fmla="*/ 2464942 w 6760743"/>
              <a:gd name="connsiteY0" fmla="*/ 7749 h 6200047"/>
              <a:gd name="connsiteX1" fmla="*/ 6752994 w 6760743"/>
              <a:gd name="connsiteY1" fmla="*/ 0 h 6200047"/>
              <a:gd name="connsiteX2" fmla="*/ 6760743 w 6760743"/>
              <a:gd name="connsiteY2" fmla="*/ 6192299 h 6200047"/>
              <a:gd name="connsiteX3" fmla="*/ 1771070 w 6760743"/>
              <a:gd name="connsiteY3" fmla="*/ 6200047 h 6200047"/>
              <a:gd name="connsiteX4" fmla="*/ 261082 w 6760743"/>
              <a:gd name="connsiteY4" fmla="*/ 2304322 h 6200047"/>
              <a:gd name="connsiteX5" fmla="*/ 2464942 w 6760743"/>
              <a:gd name="connsiteY5" fmla="*/ 7749 h 6200047"/>
              <a:gd name="connsiteX0" fmla="*/ 2587995 w 6883796"/>
              <a:gd name="connsiteY0" fmla="*/ 7749 h 6200047"/>
              <a:gd name="connsiteX1" fmla="*/ 6876047 w 6883796"/>
              <a:gd name="connsiteY1" fmla="*/ 0 h 6200047"/>
              <a:gd name="connsiteX2" fmla="*/ 6883796 w 6883796"/>
              <a:gd name="connsiteY2" fmla="*/ 6192299 h 6200047"/>
              <a:gd name="connsiteX3" fmla="*/ 1894123 w 6883796"/>
              <a:gd name="connsiteY3" fmla="*/ 6200047 h 6200047"/>
              <a:gd name="connsiteX4" fmla="*/ 384135 w 6883796"/>
              <a:gd name="connsiteY4" fmla="*/ 2304322 h 6200047"/>
              <a:gd name="connsiteX5" fmla="*/ 2587995 w 6883796"/>
              <a:gd name="connsiteY5" fmla="*/ 7749 h 6200047"/>
              <a:gd name="connsiteX0" fmla="*/ 2624170 w 6919971"/>
              <a:gd name="connsiteY0" fmla="*/ 7749 h 6200047"/>
              <a:gd name="connsiteX1" fmla="*/ 6912222 w 6919971"/>
              <a:gd name="connsiteY1" fmla="*/ 0 h 6200047"/>
              <a:gd name="connsiteX2" fmla="*/ 6919971 w 6919971"/>
              <a:gd name="connsiteY2" fmla="*/ 6192299 h 6200047"/>
              <a:gd name="connsiteX3" fmla="*/ 1930298 w 6919971"/>
              <a:gd name="connsiteY3" fmla="*/ 6200047 h 6200047"/>
              <a:gd name="connsiteX4" fmla="*/ 420310 w 6919971"/>
              <a:gd name="connsiteY4" fmla="*/ 2304322 h 6200047"/>
              <a:gd name="connsiteX5" fmla="*/ 2624170 w 6919971"/>
              <a:gd name="connsiteY5" fmla="*/ 7749 h 6200047"/>
              <a:gd name="connsiteX0" fmla="*/ 2327784 w 6623585"/>
              <a:gd name="connsiteY0" fmla="*/ 7749 h 6200047"/>
              <a:gd name="connsiteX1" fmla="*/ 6615836 w 6623585"/>
              <a:gd name="connsiteY1" fmla="*/ 0 h 6200047"/>
              <a:gd name="connsiteX2" fmla="*/ 6623585 w 6623585"/>
              <a:gd name="connsiteY2" fmla="*/ 6192299 h 6200047"/>
              <a:gd name="connsiteX3" fmla="*/ 1633912 w 6623585"/>
              <a:gd name="connsiteY3" fmla="*/ 6200047 h 6200047"/>
              <a:gd name="connsiteX4" fmla="*/ 123924 w 6623585"/>
              <a:gd name="connsiteY4" fmla="*/ 2304322 h 6200047"/>
              <a:gd name="connsiteX5" fmla="*/ 2327784 w 6623585"/>
              <a:gd name="connsiteY5" fmla="*/ 7749 h 6200047"/>
              <a:gd name="connsiteX0" fmla="*/ 2308527 w 6604328"/>
              <a:gd name="connsiteY0" fmla="*/ 7749 h 6200047"/>
              <a:gd name="connsiteX1" fmla="*/ 6596579 w 6604328"/>
              <a:gd name="connsiteY1" fmla="*/ 0 h 6200047"/>
              <a:gd name="connsiteX2" fmla="*/ 6604328 w 6604328"/>
              <a:gd name="connsiteY2" fmla="*/ 6192299 h 6200047"/>
              <a:gd name="connsiteX3" fmla="*/ 1614655 w 6604328"/>
              <a:gd name="connsiteY3" fmla="*/ 6200047 h 6200047"/>
              <a:gd name="connsiteX4" fmla="*/ 104667 w 6604328"/>
              <a:gd name="connsiteY4" fmla="*/ 2304322 h 6200047"/>
              <a:gd name="connsiteX5" fmla="*/ 2308527 w 6604328"/>
              <a:gd name="connsiteY5" fmla="*/ 7749 h 6200047"/>
              <a:gd name="connsiteX0" fmla="*/ 2186436 w 6482237"/>
              <a:gd name="connsiteY0" fmla="*/ 191187 h 6383485"/>
              <a:gd name="connsiteX1" fmla="*/ 6474488 w 6482237"/>
              <a:gd name="connsiteY1" fmla="*/ 183438 h 6383485"/>
              <a:gd name="connsiteX2" fmla="*/ 6482237 w 6482237"/>
              <a:gd name="connsiteY2" fmla="*/ 6375737 h 6383485"/>
              <a:gd name="connsiteX3" fmla="*/ 1492564 w 6482237"/>
              <a:gd name="connsiteY3" fmla="*/ 6383485 h 6383485"/>
              <a:gd name="connsiteX4" fmla="*/ 39726 w 6482237"/>
              <a:gd name="connsiteY4" fmla="*/ 2744935 h 6383485"/>
              <a:gd name="connsiteX5" fmla="*/ 2186436 w 6482237"/>
              <a:gd name="connsiteY5" fmla="*/ 191187 h 6383485"/>
              <a:gd name="connsiteX0" fmla="*/ 2240494 w 6536295"/>
              <a:gd name="connsiteY0" fmla="*/ 7749 h 6200047"/>
              <a:gd name="connsiteX1" fmla="*/ 6528546 w 6536295"/>
              <a:gd name="connsiteY1" fmla="*/ 0 h 6200047"/>
              <a:gd name="connsiteX2" fmla="*/ 6536295 w 6536295"/>
              <a:gd name="connsiteY2" fmla="*/ 6192299 h 6200047"/>
              <a:gd name="connsiteX3" fmla="*/ 1546622 w 6536295"/>
              <a:gd name="connsiteY3" fmla="*/ 6200047 h 6200047"/>
              <a:gd name="connsiteX4" fmla="*/ 93784 w 6536295"/>
              <a:gd name="connsiteY4" fmla="*/ 2561497 h 6200047"/>
              <a:gd name="connsiteX5" fmla="*/ 2240494 w 6536295"/>
              <a:gd name="connsiteY5" fmla="*/ 7749 h 6200047"/>
              <a:gd name="connsiteX0" fmla="*/ 2297185 w 6592986"/>
              <a:gd name="connsiteY0" fmla="*/ 7749 h 6200047"/>
              <a:gd name="connsiteX1" fmla="*/ 6585237 w 6592986"/>
              <a:gd name="connsiteY1" fmla="*/ 0 h 6200047"/>
              <a:gd name="connsiteX2" fmla="*/ 6592986 w 6592986"/>
              <a:gd name="connsiteY2" fmla="*/ 6192299 h 6200047"/>
              <a:gd name="connsiteX3" fmla="*/ 1603313 w 6592986"/>
              <a:gd name="connsiteY3" fmla="*/ 6200047 h 6200047"/>
              <a:gd name="connsiteX4" fmla="*/ 150475 w 6592986"/>
              <a:gd name="connsiteY4" fmla="*/ 2561497 h 6200047"/>
              <a:gd name="connsiteX5" fmla="*/ 2297185 w 6592986"/>
              <a:gd name="connsiteY5" fmla="*/ 7749 h 6200047"/>
              <a:gd name="connsiteX0" fmla="*/ 2257144 w 6552945"/>
              <a:gd name="connsiteY0" fmla="*/ 7749 h 6200047"/>
              <a:gd name="connsiteX1" fmla="*/ 6545196 w 6552945"/>
              <a:gd name="connsiteY1" fmla="*/ 0 h 6200047"/>
              <a:gd name="connsiteX2" fmla="*/ 6552945 w 6552945"/>
              <a:gd name="connsiteY2" fmla="*/ 6192299 h 6200047"/>
              <a:gd name="connsiteX3" fmla="*/ 1563272 w 6552945"/>
              <a:gd name="connsiteY3" fmla="*/ 6200047 h 6200047"/>
              <a:gd name="connsiteX4" fmla="*/ 110434 w 6552945"/>
              <a:gd name="connsiteY4" fmla="*/ 2561497 h 6200047"/>
              <a:gd name="connsiteX5" fmla="*/ 2257144 w 6552945"/>
              <a:gd name="connsiteY5" fmla="*/ 7749 h 6200047"/>
              <a:gd name="connsiteX0" fmla="*/ 1565948 w 6442774"/>
              <a:gd name="connsiteY0" fmla="*/ 17274 h 6200047"/>
              <a:gd name="connsiteX1" fmla="*/ 6435025 w 6442774"/>
              <a:gd name="connsiteY1" fmla="*/ 0 h 6200047"/>
              <a:gd name="connsiteX2" fmla="*/ 6442774 w 6442774"/>
              <a:gd name="connsiteY2" fmla="*/ 6192299 h 6200047"/>
              <a:gd name="connsiteX3" fmla="*/ 1453101 w 6442774"/>
              <a:gd name="connsiteY3" fmla="*/ 6200047 h 6200047"/>
              <a:gd name="connsiteX4" fmla="*/ 263 w 6442774"/>
              <a:gd name="connsiteY4" fmla="*/ 2561497 h 6200047"/>
              <a:gd name="connsiteX5" fmla="*/ 1565948 w 6442774"/>
              <a:gd name="connsiteY5" fmla="*/ 17274 h 6200047"/>
              <a:gd name="connsiteX0" fmla="*/ 1714622 w 6591448"/>
              <a:gd name="connsiteY0" fmla="*/ 17274 h 6200047"/>
              <a:gd name="connsiteX1" fmla="*/ 6583699 w 6591448"/>
              <a:gd name="connsiteY1" fmla="*/ 0 h 6200047"/>
              <a:gd name="connsiteX2" fmla="*/ 6591448 w 6591448"/>
              <a:gd name="connsiteY2" fmla="*/ 6192299 h 6200047"/>
              <a:gd name="connsiteX3" fmla="*/ 1601775 w 6591448"/>
              <a:gd name="connsiteY3" fmla="*/ 6200047 h 6200047"/>
              <a:gd name="connsiteX4" fmla="*/ 148937 w 6591448"/>
              <a:gd name="connsiteY4" fmla="*/ 2561497 h 6200047"/>
              <a:gd name="connsiteX5" fmla="*/ 1714622 w 6591448"/>
              <a:gd name="connsiteY5" fmla="*/ 17274 h 6200047"/>
              <a:gd name="connsiteX0" fmla="*/ 1650126 w 6526952"/>
              <a:gd name="connsiteY0" fmla="*/ 195115 h 6377888"/>
              <a:gd name="connsiteX1" fmla="*/ 6519203 w 6526952"/>
              <a:gd name="connsiteY1" fmla="*/ 177841 h 6377888"/>
              <a:gd name="connsiteX2" fmla="*/ 6526952 w 6526952"/>
              <a:gd name="connsiteY2" fmla="*/ 6370140 h 6377888"/>
              <a:gd name="connsiteX3" fmla="*/ 1537279 w 6526952"/>
              <a:gd name="connsiteY3" fmla="*/ 6377888 h 6377888"/>
              <a:gd name="connsiteX4" fmla="*/ 84441 w 6526952"/>
              <a:gd name="connsiteY4" fmla="*/ 2767913 h 6377888"/>
              <a:gd name="connsiteX5" fmla="*/ 1650126 w 6526952"/>
              <a:gd name="connsiteY5" fmla="*/ 195115 h 6377888"/>
              <a:gd name="connsiteX0" fmla="*/ 1682905 w 6559731"/>
              <a:gd name="connsiteY0" fmla="*/ 18367 h 6201140"/>
              <a:gd name="connsiteX1" fmla="*/ 6551982 w 6559731"/>
              <a:gd name="connsiteY1" fmla="*/ 1093 h 6201140"/>
              <a:gd name="connsiteX2" fmla="*/ 6559731 w 6559731"/>
              <a:gd name="connsiteY2" fmla="*/ 6193392 h 6201140"/>
              <a:gd name="connsiteX3" fmla="*/ 1570058 w 6559731"/>
              <a:gd name="connsiteY3" fmla="*/ 6201140 h 6201140"/>
              <a:gd name="connsiteX4" fmla="*/ 117220 w 6559731"/>
              <a:gd name="connsiteY4" fmla="*/ 2591165 h 6201140"/>
              <a:gd name="connsiteX5" fmla="*/ 1682905 w 6559731"/>
              <a:gd name="connsiteY5" fmla="*/ 18367 h 6201140"/>
              <a:gd name="connsiteX0" fmla="*/ 1645859 w 6522685"/>
              <a:gd name="connsiteY0" fmla="*/ 188719 h 6371492"/>
              <a:gd name="connsiteX1" fmla="*/ 6095836 w 6522685"/>
              <a:gd name="connsiteY1" fmla="*/ 190495 h 6371492"/>
              <a:gd name="connsiteX2" fmla="*/ 6522685 w 6522685"/>
              <a:gd name="connsiteY2" fmla="*/ 6363744 h 6371492"/>
              <a:gd name="connsiteX3" fmla="*/ 1533012 w 6522685"/>
              <a:gd name="connsiteY3" fmla="*/ 6371492 h 6371492"/>
              <a:gd name="connsiteX4" fmla="*/ 80174 w 6522685"/>
              <a:gd name="connsiteY4" fmla="*/ 2761517 h 6371492"/>
              <a:gd name="connsiteX5" fmla="*/ 1645859 w 6522685"/>
              <a:gd name="connsiteY5" fmla="*/ 188719 h 6371492"/>
              <a:gd name="connsiteX0" fmla="*/ 1645859 w 6103585"/>
              <a:gd name="connsiteY0" fmla="*/ 188719 h 6392319"/>
              <a:gd name="connsiteX1" fmla="*/ 6095836 w 6103585"/>
              <a:gd name="connsiteY1" fmla="*/ 190495 h 6392319"/>
              <a:gd name="connsiteX2" fmla="*/ 6103585 w 6103585"/>
              <a:gd name="connsiteY2" fmla="*/ 6392319 h 6392319"/>
              <a:gd name="connsiteX3" fmla="*/ 1533012 w 6103585"/>
              <a:gd name="connsiteY3" fmla="*/ 6371492 h 6392319"/>
              <a:gd name="connsiteX4" fmla="*/ 80174 w 6103585"/>
              <a:gd name="connsiteY4" fmla="*/ 2761517 h 6392319"/>
              <a:gd name="connsiteX5" fmla="*/ 1645859 w 6103585"/>
              <a:gd name="connsiteY5" fmla="*/ 188719 h 6392319"/>
              <a:gd name="connsiteX0" fmla="*/ 1655695 w 6113421"/>
              <a:gd name="connsiteY0" fmla="*/ 11087 h 6214687"/>
              <a:gd name="connsiteX1" fmla="*/ 6105672 w 6113421"/>
              <a:gd name="connsiteY1" fmla="*/ 12863 h 6214687"/>
              <a:gd name="connsiteX2" fmla="*/ 6113421 w 6113421"/>
              <a:gd name="connsiteY2" fmla="*/ 6214687 h 6214687"/>
              <a:gd name="connsiteX3" fmla="*/ 1542848 w 6113421"/>
              <a:gd name="connsiteY3" fmla="*/ 6193860 h 6214687"/>
              <a:gd name="connsiteX4" fmla="*/ 90010 w 6113421"/>
              <a:gd name="connsiteY4" fmla="*/ 2583885 h 6214687"/>
              <a:gd name="connsiteX5" fmla="*/ 1655695 w 6113421"/>
              <a:gd name="connsiteY5" fmla="*/ 11087 h 6214687"/>
              <a:gd name="connsiteX0" fmla="*/ 1673847 w 6131573"/>
              <a:gd name="connsiteY0" fmla="*/ 15276 h 6218876"/>
              <a:gd name="connsiteX1" fmla="*/ 6123824 w 6131573"/>
              <a:gd name="connsiteY1" fmla="*/ 17052 h 6218876"/>
              <a:gd name="connsiteX2" fmla="*/ 6131573 w 6131573"/>
              <a:gd name="connsiteY2" fmla="*/ 6218876 h 6218876"/>
              <a:gd name="connsiteX3" fmla="*/ 1561000 w 6131573"/>
              <a:gd name="connsiteY3" fmla="*/ 6198049 h 6218876"/>
              <a:gd name="connsiteX4" fmla="*/ 108162 w 6131573"/>
              <a:gd name="connsiteY4" fmla="*/ 2588074 h 6218876"/>
              <a:gd name="connsiteX5" fmla="*/ 1673847 w 6131573"/>
              <a:gd name="connsiteY5" fmla="*/ 15276 h 6218876"/>
              <a:gd name="connsiteX0" fmla="*/ 1682562 w 6140288"/>
              <a:gd name="connsiteY0" fmla="*/ 6934 h 6210534"/>
              <a:gd name="connsiteX1" fmla="*/ 6132539 w 6140288"/>
              <a:gd name="connsiteY1" fmla="*/ 8710 h 6210534"/>
              <a:gd name="connsiteX2" fmla="*/ 6140288 w 6140288"/>
              <a:gd name="connsiteY2" fmla="*/ 6210534 h 6210534"/>
              <a:gd name="connsiteX3" fmla="*/ 1569715 w 6140288"/>
              <a:gd name="connsiteY3" fmla="*/ 6189707 h 6210534"/>
              <a:gd name="connsiteX4" fmla="*/ 116877 w 6140288"/>
              <a:gd name="connsiteY4" fmla="*/ 2579732 h 6210534"/>
              <a:gd name="connsiteX5" fmla="*/ 1682562 w 6140288"/>
              <a:gd name="connsiteY5" fmla="*/ 6934 h 6210534"/>
              <a:gd name="connsiteX0" fmla="*/ 1645738 w 6103464"/>
              <a:gd name="connsiteY0" fmla="*/ 674629 h 6878229"/>
              <a:gd name="connsiteX1" fmla="*/ 6083189 w 6103464"/>
              <a:gd name="connsiteY1" fmla="*/ 0 h 6878229"/>
              <a:gd name="connsiteX2" fmla="*/ 6103464 w 6103464"/>
              <a:gd name="connsiteY2" fmla="*/ 6878229 h 6878229"/>
              <a:gd name="connsiteX3" fmla="*/ 1532891 w 6103464"/>
              <a:gd name="connsiteY3" fmla="*/ 6857402 h 6878229"/>
              <a:gd name="connsiteX4" fmla="*/ 80053 w 6103464"/>
              <a:gd name="connsiteY4" fmla="*/ 3247427 h 6878229"/>
              <a:gd name="connsiteX5" fmla="*/ 1645738 w 6103464"/>
              <a:gd name="connsiteY5" fmla="*/ 674629 h 6878229"/>
              <a:gd name="connsiteX0" fmla="*/ 2736124 w 7193850"/>
              <a:gd name="connsiteY0" fmla="*/ 674629 h 6878229"/>
              <a:gd name="connsiteX1" fmla="*/ 7173575 w 7193850"/>
              <a:gd name="connsiteY1" fmla="*/ 0 h 6878229"/>
              <a:gd name="connsiteX2" fmla="*/ 7193850 w 7193850"/>
              <a:gd name="connsiteY2" fmla="*/ 6878229 h 6878229"/>
              <a:gd name="connsiteX3" fmla="*/ 118071 w 7193850"/>
              <a:gd name="connsiteY3" fmla="*/ 6876191 h 6878229"/>
              <a:gd name="connsiteX4" fmla="*/ 1170439 w 7193850"/>
              <a:gd name="connsiteY4" fmla="*/ 3247427 h 6878229"/>
              <a:gd name="connsiteX5" fmla="*/ 2736124 w 7193850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052368 w 7075779"/>
              <a:gd name="connsiteY4" fmla="*/ 3247427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2530439 w 7075779"/>
              <a:gd name="connsiteY4" fmla="*/ 2928013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2618053 w 7075779"/>
              <a:gd name="connsiteY0" fmla="*/ 674629 h 6878229"/>
              <a:gd name="connsiteX1" fmla="*/ 7055504 w 7075779"/>
              <a:gd name="connsiteY1" fmla="*/ 0 h 6878229"/>
              <a:gd name="connsiteX2" fmla="*/ 7075779 w 7075779"/>
              <a:gd name="connsiteY2" fmla="*/ 6878229 h 6878229"/>
              <a:gd name="connsiteX3" fmla="*/ 0 w 7075779"/>
              <a:gd name="connsiteY3" fmla="*/ 6876191 h 6878229"/>
              <a:gd name="connsiteX4" fmla="*/ 1540883 w 7075779"/>
              <a:gd name="connsiteY4" fmla="*/ 2715071 h 6878229"/>
              <a:gd name="connsiteX5" fmla="*/ 2618053 w 7075779"/>
              <a:gd name="connsiteY5" fmla="*/ 674629 h 6878229"/>
              <a:gd name="connsiteX0" fmla="*/ 1359187 w 7075779"/>
              <a:gd name="connsiteY0" fmla="*/ 197801 h 7084070"/>
              <a:gd name="connsiteX1" fmla="*/ 7055504 w 7075779"/>
              <a:gd name="connsiteY1" fmla="*/ 205841 h 7084070"/>
              <a:gd name="connsiteX2" fmla="*/ 7075779 w 7075779"/>
              <a:gd name="connsiteY2" fmla="*/ 7084070 h 7084070"/>
              <a:gd name="connsiteX3" fmla="*/ 0 w 7075779"/>
              <a:gd name="connsiteY3" fmla="*/ 7082032 h 7084070"/>
              <a:gd name="connsiteX4" fmla="*/ 1540883 w 7075779"/>
              <a:gd name="connsiteY4" fmla="*/ 2920912 h 7084070"/>
              <a:gd name="connsiteX5" fmla="*/ 1359187 w 7075779"/>
              <a:gd name="connsiteY5" fmla="*/ 197801 h 7084070"/>
              <a:gd name="connsiteX0" fmla="*/ 1359187 w 7075779"/>
              <a:gd name="connsiteY0" fmla="*/ 11 h 6886280"/>
              <a:gd name="connsiteX1" fmla="*/ 7055504 w 7075779"/>
              <a:gd name="connsiteY1" fmla="*/ 8051 h 6886280"/>
              <a:gd name="connsiteX2" fmla="*/ 7075779 w 7075779"/>
              <a:gd name="connsiteY2" fmla="*/ 6886280 h 6886280"/>
              <a:gd name="connsiteX3" fmla="*/ 0 w 7075779"/>
              <a:gd name="connsiteY3" fmla="*/ 6884242 h 6886280"/>
              <a:gd name="connsiteX4" fmla="*/ 1540883 w 7075779"/>
              <a:gd name="connsiteY4" fmla="*/ 2723122 h 6886280"/>
              <a:gd name="connsiteX5" fmla="*/ 1359187 w 7075779"/>
              <a:gd name="connsiteY5" fmla="*/ 11 h 6886280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540883 w 7075779"/>
              <a:gd name="connsiteY4" fmla="*/ 2723111 h 6886269"/>
              <a:gd name="connsiteX5" fmla="*/ 1359187 w 7075779"/>
              <a:gd name="connsiteY5" fmla="*/ 0 h 6886269"/>
              <a:gd name="connsiteX0" fmla="*/ 1359187 w 7075779"/>
              <a:gd name="connsiteY0" fmla="*/ 0 h 6886269"/>
              <a:gd name="connsiteX1" fmla="*/ 7055504 w 7075779"/>
              <a:gd name="connsiteY1" fmla="*/ 8040 h 6886269"/>
              <a:gd name="connsiteX2" fmla="*/ 7075779 w 7075779"/>
              <a:gd name="connsiteY2" fmla="*/ 6886269 h 6886269"/>
              <a:gd name="connsiteX3" fmla="*/ 0 w 7075779"/>
              <a:gd name="connsiteY3" fmla="*/ 6884231 h 6886269"/>
              <a:gd name="connsiteX4" fmla="*/ 1378044 w 7075779"/>
              <a:gd name="connsiteY4" fmla="*/ 3086366 h 6886269"/>
              <a:gd name="connsiteX5" fmla="*/ 1359187 w 7075779"/>
              <a:gd name="connsiteY5" fmla="*/ 0 h 688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5779" h="6886269">
                <a:moveTo>
                  <a:pt x="1359187" y="0"/>
                </a:moveTo>
                <a:lnTo>
                  <a:pt x="7055504" y="8040"/>
                </a:lnTo>
                <a:cubicBezTo>
                  <a:pt x="7062262" y="2300783"/>
                  <a:pt x="7069021" y="4593526"/>
                  <a:pt x="7075779" y="6886269"/>
                </a:cubicBezTo>
                <a:lnTo>
                  <a:pt x="0" y="6884231"/>
                </a:lnTo>
                <a:cubicBezTo>
                  <a:pt x="800803" y="4835017"/>
                  <a:pt x="1012724" y="4088015"/>
                  <a:pt x="1378044" y="3086366"/>
                </a:cubicBezTo>
                <a:cubicBezTo>
                  <a:pt x="1743364" y="2084717"/>
                  <a:pt x="1964635" y="1220855"/>
                  <a:pt x="1359187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6971574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744BD0-E6E2-E849-7455-043273F59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Data Strategy? It’s Complicated!</a:t>
            </a:r>
          </a:p>
        </p:txBody>
      </p:sp>
    </p:spTree>
    <p:extLst>
      <p:ext uri="{BB962C8B-B14F-4D97-AF65-F5344CB8AC3E}">
        <p14:creationId xmlns:p14="http://schemas.microsoft.com/office/powerpoint/2010/main" val="251771476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BB69D95F-30BE-D9AA-1D19-8896029BD5BF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2318433036"/>
              </p:ext>
            </p:extLst>
          </p:nvPr>
        </p:nvGraphicFramePr>
        <p:xfrm>
          <a:off x="836613" y="2278477"/>
          <a:ext cx="5035550" cy="3614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2E45B80-F7B5-AB87-6E76-3F1BC2752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Business Strategy Highlights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5FAA-0B25-BAE9-39CF-D7850550D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93F13D-E147-ABC6-C60F-B6F53373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99C77-A7F6-0AA7-AAE9-6615CEA379C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6191" y="1726254"/>
            <a:ext cx="5035416" cy="355750"/>
          </a:xfrm>
        </p:spPr>
        <p:txBody>
          <a:bodyPr/>
          <a:lstStyle/>
          <a:p>
            <a:r>
              <a:rPr lang="en-US" sz="2000" dirty="0"/>
              <a:t>Key Components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74E07-4C36-D21D-D644-C713B347CBB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37797" y="1726254"/>
            <a:ext cx="5035416" cy="355750"/>
          </a:xfrm>
        </p:spPr>
        <p:txBody>
          <a:bodyPr/>
          <a:lstStyle/>
          <a:p>
            <a:r>
              <a:rPr lang="en-CA" sz="2000" dirty="0"/>
              <a:t>Examples</a:t>
            </a:r>
            <a:endParaRPr lang="en-US" sz="2000" dirty="0"/>
          </a:p>
        </p:txBody>
      </p:sp>
      <p:graphicFrame>
        <p:nvGraphicFramePr>
          <p:cNvPr id="12" name="Content Placeholder 15">
            <a:extLst>
              <a:ext uri="{FF2B5EF4-FFF2-40B4-BE49-F238E27FC236}">
                <a16:creationId xmlns:a16="http://schemas.microsoft.com/office/drawing/2014/main" id="{833AED16-5D19-CA0A-E0EE-8445EA93ECF7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501952122"/>
              </p:ext>
            </p:extLst>
          </p:nvPr>
        </p:nvGraphicFramePr>
        <p:xfrm>
          <a:off x="6318250" y="2278477"/>
          <a:ext cx="5035550" cy="3614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74F0B48-C6F9-56D9-5AF2-8A929B79DA9E}"/>
              </a:ext>
            </a:extLst>
          </p:cNvPr>
          <p:cNvSpPr txBox="1"/>
          <p:nvPr/>
        </p:nvSpPr>
        <p:spPr>
          <a:xfrm>
            <a:off x="836191" y="833425"/>
            <a:ext cx="1053702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Strategy is the “what” and “why” </a:t>
            </a:r>
            <a:r>
              <a:rPr lang="en-US" dirty="0">
                <a:solidFill>
                  <a:schemeClr val="bg1"/>
                </a:solidFill>
              </a:rPr>
              <a:t>of achieving long-term goals, while a </a:t>
            </a:r>
            <a:r>
              <a:rPr lang="en-US" dirty="0">
                <a:solidFill>
                  <a:schemeClr val="bg2"/>
                </a:solidFill>
              </a:rPr>
              <a:t>plan is the “how” and “when”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of executing the strategy.</a:t>
            </a:r>
          </a:p>
        </p:txBody>
      </p:sp>
    </p:spTree>
    <p:extLst>
      <p:ext uri="{BB962C8B-B14F-4D97-AF65-F5344CB8AC3E}">
        <p14:creationId xmlns:p14="http://schemas.microsoft.com/office/powerpoint/2010/main" val="4084179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F0FC29D-0395-F025-F338-21D05E2B7F51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1112756107"/>
              </p:ext>
            </p:extLst>
          </p:nvPr>
        </p:nvGraphicFramePr>
        <p:xfrm>
          <a:off x="836613" y="1531938"/>
          <a:ext cx="5035550" cy="410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505B18B-AC37-BF06-D337-42D42EAD7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Data Strategy Highlights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DF152-1468-7E95-2EBE-C0CD2EE6C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D66DA-B7E2-D261-0513-FBA43231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DB83A2-F557-93C1-F88D-2550F6E5CA0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Data Strategy Definitions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E66DE9-A459-48CB-CC43-F3C9287E84CC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CA" dirty="0"/>
              <a:t>Objectives and Goals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933FFF0-8629-FD75-3B80-6E95C73BD238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>
              <a:lnSpc>
                <a:spcPct val="300000"/>
              </a:lnSpc>
              <a:buFont typeface="Wingdings" panose="05000000000000000000"/>
              <a:buChar char="ü"/>
            </a:pPr>
            <a:r>
              <a:rPr lang="en-CA" sz="1600" dirty="0"/>
              <a:t>Maximize the value of data assets</a:t>
            </a:r>
          </a:p>
          <a:p>
            <a:pPr>
              <a:lnSpc>
                <a:spcPct val="300000"/>
              </a:lnSpc>
              <a:buFont typeface="Wingdings" panose="05000000000000000000"/>
              <a:buChar char="ü"/>
            </a:pPr>
            <a:r>
              <a:rPr lang="en-CA" sz="1600" dirty="0"/>
              <a:t>Become a data-driven organization</a:t>
            </a:r>
          </a:p>
          <a:p>
            <a:pPr>
              <a:lnSpc>
                <a:spcPct val="300000"/>
              </a:lnSpc>
              <a:buFont typeface="Wingdings" panose="05000000000000000000"/>
              <a:buChar char="ü"/>
            </a:pPr>
            <a:r>
              <a:rPr lang="en-US" sz="1600" dirty="0"/>
              <a:t>Make working with data easier</a:t>
            </a:r>
          </a:p>
          <a:p>
            <a:pPr>
              <a:lnSpc>
                <a:spcPct val="300000"/>
              </a:lnSpc>
              <a:buFont typeface="Wingdings" panose="05000000000000000000"/>
              <a:buChar char="ü"/>
            </a:pPr>
            <a:r>
              <a:rPr lang="en-US" sz="1600" dirty="0"/>
              <a:t>Make informed decisions &amp; ensure data safety</a:t>
            </a:r>
          </a:p>
        </p:txBody>
      </p:sp>
    </p:spTree>
    <p:extLst>
      <p:ext uri="{BB962C8B-B14F-4D97-AF65-F5344CB8AC3E}">
        <p14:creationId xmlns:p14="http://schemas.microsoft.com/office/powerpoint/2010/main" val="2972459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70F9D-A987-88E8-1576-FA926F3997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84400" y="6292800"/>
            <a:ext cx="551791" cy="365125"/>
          </a:xfrm>
        </p:spPr>
        <p:txBody>
          <a:bodyPr anchor="ctr"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fld id="{CC814026-9D66-433A-8979-C2D7694BCAD4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ts val="600"/>
                </a:spcAft>
                <a:defRPr/>
              </a:pPr>
              <a:t>5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0B1BDC4-8340-0448-6143-755EADE63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/>
          <a:lstStyle/>
          <a:p>
            <a:r>
              <a:rPr lang="en-CA" dirty="0"/>
              <a:t>Sometimes, They Are at Odds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EDE8AB9-DE57-8A6A-4E10-CA5B0B1755B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6191" y="979715"/>
            <a:ext cx="5035416" cy="457200"/>
          </a:xfrm>
        </p:spPr>
        <p:txBody>
          <a:bodyPr/>
          <a:lstStyle/>
          <a:p>
            <a:r>
              <a:rPr lang="en-US" dirty="0"/>
              <a:t>Why Do They Clash?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763C895A-B8F5-AB64-FA20-CC0C70F5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2800"/>
            <a:ext cx="2743200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8" name="Picture Placeholder 7" descr="Chess checkmate">
            <a:extLst>
              <a:ext uri="{FF2B5EF4-FFF2-40B4-BE49-F238E27FC236}">
                <a16:creationId xmlns:a16="http://schemas.microsoft.com/office/drawing/2014/main" id="{71E50E46-8636-81E6-F8D0-471D93AA322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6" r="229"/>
          <a:stretch/>
        </p:blipFill>
        <p:spPr>
          <a:xfrm>
            <a:off x="6203575" y="808609"/>
            <a:ext cx="6001559" cy="6070218"/>
          </a:xfrm>
          <a:noFill/>
        </p:spPr>
      </p:pic>
      <p:graphicFrame>
        <p:nvGraphicFramePr>
          <p:cNvPr id="18" name="Content Placeholder 15">
            <a:extLst>
              <a:ext uri="{FF2B5EF4-FFF2-40B4-BE49-F238E27FC236}">
                <a16:creationId xmlns:a16="http://schemas.microsoft.com/office/drawing/2014/main" id="{0F23516F-30DE-4E80-6768-4DD82AEF31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9670002"/>
              </p:ext>
            </p:extLst>
          </p:nvPr>
        </p:nvGraphicFramePr>
        <p:xfrm>
          <a:off x="838200" y="1531938"/>
          <a:ext cx="3331817" cy="4645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202421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0E0D5-61E5-382A-9378-057C2BE6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Aviva Case Study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CECAC-3564-321A-E7ED-099D64B43F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30233-AA30-E24D-A5FA-60F8495EE7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3AC47-D831-1E6E-6F1D-D378E49D527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484850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6D99D3-F14F-4350-9E64-8D7F3A17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Business Strategy with Examples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95266-D450-CB64-7CCE-9F9FE713A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" pitchFamily="2" charset="0"/>
              <a:ea typeface="+mn-ea"/>
              <a:cs typeface="Schibsted Grotesk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500FA-AE0E-EC52-9960-0ACFCC6F9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4026-9D66-433A-8979-C2D7694BC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HIBSTED GROTESK BOLD" pitchFamily="2" charset="77"/>
                <a:ea typeface="+mn-ea"/>
                <a:cs typeface="SCHIBSTED GROTESK BOLD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HIBSTED GROTESK BOLD" pitchFamily="2" charset="77"/>
              <a:ea typeface="+mn-ea"/>
              <a:cs typeface="SCHIBSTED GROTESK BOLD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64C3EF-206C-11FB-DF38-10E3EA7AAF4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84399" y="819139"/>
            <a:ext cx="11576167" cy="681038"/>
          </a:xfrm>
        </p:spPr>
        <p:txBody>
          <a:bodyPr anchor="ctr" anchorCtr="0"/>
          <a:lstStyle/>
          <a:p>
            <a:pPr algn="ctr"/>
            <a:r>
              <a:rPr lang="en-CA" dirty="0"/>
              <a:t>We have four clear strategic priorities with a focus on execution</a:t>
            </a:r>
            <a:endParaRPr lang="en-US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4C77CDB6-B945-2D53-EA93-C4B8970511CE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22778901"/>
              </p:ext>
            </p:extLst>
          </p:nvPr>
        </p:nvGraphicFramePr>
        <p:xfrm>
          <a:off x="279214" y="1428677"/>
          <a:ext cx="11576167" cy="300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6DEE197-A486-3B56-AB6C-209C9ACC66BE}"/>
              </a:ext>
            </a:extLst>
          </p:cNvPr>
          <p:cNvSpPr txBox="1"/>
          <p:nvPr/>
        </p:nvSpPr>
        <p:spPr>
          <a:xfrm>
            <a:off x="284399" y="4529497"/>
            <a:ext cx="2688505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INSURANCE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Aviva Canada focuses on strategic partnerships and relationships to support market growth and strengthen distribution.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C4F92C-C455-E16D-87EE-37FDFCA33B5D}"/>
              </a:ext>
            </a:extLst>
          </p:cNvPr>
          <p:cNvSpPr txBox="1"/>
          <p:nvPr/>
        </p:nvSpPr>
        <p:spPr>
          <a:xfrm>
            <a:off x="6235670" y="4529496"/>
            <a:ext cx="2688504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ENTERPRISE CAPABILITIES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We’re developing enterprise IT capabilities such as Snowflake for cloud-based data analytics for faster development on the cloud.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844BF9-B9FF-B48C-EBF6-203896CCFD22}"/>
              </a:ext>
            </a:extLst>
          </p:cNvPr>
          <p:cNvSpPr txBox="1"/>
          <p:nvPr/>
        </p:nvSpPr>
        <p:spPr>
          <a:xfrm>
            <a:off x="9211305" y="4529496"/>
            <a:ext cx="2666082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CLIMATE ACTION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We're making progress on reducing Aviva's own operational carbon emissions and influencing our supply chain.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8E7B7D-85FA-98F3-99E7-336FCB9C5798}"/>
              </a:ext>
            </a:extLst>
          </p:cNvPr>
          <p:cNvSpPr txBox="1"/>
          <p:nvPr/>
        </p:nvSpPr>
        <p:spPr>
          <a:xfrm>
            <a:off x="3260035" y="4529496"/>
            <a:ext cx="2688504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CUSTOMER NEEDS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Automated customer routing to Aviva </a:t>
            </a:r>
            <a:r>
              <a:rPr lang="en-US" sz="1200" dirty="0" err="1">
                <a:solidFill>
                  <a:schemeClr val="bg1"/>
                </a:solidFill>
              </a:rPr>
              <a:t>AutoCare</a:t>
            </a:r>
            <a:r>
              <a:rPr lang="en-US" sz="1200" dirty="0">
                <a:solidFill>
                  <a:schemeClr val="bg1"/>
                </a:solidFill>
              </a:rPr>
              <a:t> centres that offer a more personalized, convenient, and enhanced repair experience.</a:t>
            </a:r>
          </a:p>
        </p:txBody>
      </p:sp>
    </p:spTree>
    <p:extLst>
      <p:ext uri="{BB962C8B-B14F-4D97-AF65-F5344CB8AC3E}">
        <p14:creationId xmlns:p14="http://schemas.microsoft.com/office/powerpoint/2010/main" val="2188641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15">
            <a:extLst>
              <a:ext uri="{FF2B5EF4-FFF2-40B4-BE49-F238E27FC236}">
                <a16:creationId xmlns:a16="http://schemas.microsoft.com/office/drawing/2014/main" id="{0F23516F-30DE-4E80-6768-4DD82AEF3109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101720349"/>
              </p:ext>
            </p:extLst>
          </p:nvPr>
        </p:nvGraphicFramePr>
        <p:xfrm>
          <a:off x="836613" y="1531938"/>
          <a:ext cx="3689667" cy="4645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2">
            <a:extLst>
              <a:ext uri="{FF2B5EF4-FFF2-40B4-BE49-F238E27FC236}">
                <a16:creationId xmlns:a16="http://schemas.microsoft.com/office/drawing/2014/main" id="{A0B1BDC4-8340-0448-6143-755EADE6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Data Strategy to Business Strategy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763C895A-B8F5-AB64-FA20-CC0C70F5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70F9D-A987-88E8-1576-FA926F399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fld id="{CC814026-9D66-433A-8979-C2D7694BCAD4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ts val="600"/>
                </a:spcAft>
                <a:defRPr/>
              </a:pPr>
              <a:t>8</a:t>
            </a:fld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EDE8AB9-DE57-8A6A-4E10-CA5B0B1755B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Why Do They Clash?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8484E7-9E69-7D8E-50FE-38BABDBA0AD5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How We Aligned?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9D9AC95-88A6-81C4-231D-F6782A9DA5B6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608980683"/>
              </p:ext>
            </p:extLst>
          </p:nvPr>
        </p:nvGraphicFramePr>
        <p:xfrm>
          <a:off x="6318250" y="1531939"/>
          <a:ext cx="5035550" cy="1522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127E85BC-2270-E6F0-B6A2-ADC9DCBBE03F}"/>
              </a:ext>
            </a:extLst>
          </p:cNvPr>
          <p:cNvSpPr/>
          <p:nvPr/>
        </p:nvSpPr>
        <p:spPr>
          <a:xfrm>
            <a:off x="4882896" y="1735593"/>
            <a:ext cx="1078992" cy="248655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26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15">
            <a:extLst>
              <a:ext uri="{FF2B5EF4-FFF2-40B4-BE49-F238E27FC236}">
                <a16:creationId xmlns:a16="http://schemas.microsoft.com/office/drawing/2014/main" id="{0F23516F-30DE-4E80-6768-4DD82AEF3109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285263027"/>
              </p:ext>
            </p:extLst>
          </p:nvPr>
        </p:nvGraphicFramePr>
        <p:xfrm>
          <a:off x="836613" y="1531938"/>
          <a:ext cx="3689667" cy="4645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2">
            <a:extLst>
              <a:ext uri="{FF2B5EF4-FFF2-40B4-BE49-F238E27FC236}">
                <a16:creationId xmlns:a16="http://schemas.microsoft.com/office/drawing/2014/main" id="{A0B1BDC4-8340-0448-6143-755EADE6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Data Strategy to Business Strategy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763C895A-B8F5-AB64-FA20-CC0C70F5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70F9D-A987-88E8-1576-FA926F399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fld id="{CC814026-9D66-433A-8979-C2D7694BCAD4}" type="slidenum">
              <a:rPr lang="en-GB" smtClean="0"/>
              <a:pPr eaLnBrk="0" fontAlgn="base" hangingPunct="0">
                <a:spcBef>
                  <a:spcPct val="0"/>
                </a:spcBef>
                <a:spcAft>
                  <a:spcPts val="600"/>
                </a:spcAft>
                <a:defRPr/>
              </a:pPr>
              <a:t>9</a:t>
            </a:fld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EDE8AB9-DE57-8A6A-4E10-CA5B0B1755B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Why Do They Clash?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8484E7-9E69-7D8E-50FE-38BABDBA0AD5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How We Aligned?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9D9AC95-88A6-81C4-231D-F6782A9DA5B6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125305459"/>
              </p:ext>
            </p:extLst>
          </p:nvPr>
        </p:nvGraphicFramePr>
        <p:xfrm>
          <a:off x="6318250" y="2332294"/>
          <a:ext cx="5035550" cy="68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127E85BC-2270-E6F0-B6A2-ADC9DCBBE03F}"/>
              </a:ext>
            </a:extLst>
          </p:cNvPr>
          <p:cNvSpPr/>
          <p:nvPr/>
        </p:nvSpPr>
        <p:spPr>
          <a:xfrm>
            <a:off x="4882769" y="2563495"/>
            <a:ext cx="1078992" cy="248655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4222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s">
  <a:themeElements>
    <a:clrScheme name="Evolved brand expression">
      <a:dk1>
        <a:srgbClr val="000000"/>
      </a:dk1>
      <a:lt1>
        <a:srgbClr val="FFFFFF"/>
      </a:lt1>
      <a:dk2>
        <a:srgbClr val="191D64"/>
      </a:dk2>
      <a:lt2>
        <a:srgbClr val="FFD900"/>
      </a:lt2>
      <a:accent1>
        <a:srgbClr val="37AFBA"/>
      </a:accent1>
      <a:accent2>
        <a:srgbClr val="FFD9CA"/>
      </a:accent2>
      <a:accent3>
        <a:srgbClr val="938DFD"/>
      </a:accent3>
      <a:accent4>
        <a:srgbClr val="9CCDFB"/>
      </a:accent4>
      <a:accent5>
        <a:srgbClr val="FFF3C6"/>
      </a:accent5>
      <a:accent6>
        <a:srgbClr val="26193E"/>
      </a:accent6>
      <a:hlink>
        <a:srgbClr val="1C4FD2"/>
      </a:hlink>
      <a:folHlink>
        <a:srgbClr val="9CCDFB"/>
      </a:folHlink>
    </a:clrScheme>
    <a:fontScheme name="Evolved brand expression">
      <a:majorFont>
        <a:latin typeface="Corben"/>
        <a:ea typeface=""/>
        <a:cs typeface=""/>
      </a:majorFont>
      <a:minorFont>
        <a:latin typeface="Schibsted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iva PowerPoint template 2024 - Final" id="{C2D43E27-8A5E-4F60-89E2-0C0277DF87C5}" vid="{D50005A5-7C92-4C7B-B232-2631EC5143B3}"/>
    </a:ext>
  </a:extLst>
</a:theme>
</file>

<file path=ppt/theme/theme2.xml><?xml version="1.0" encoding="utf-8"?>
<a:theme xmlns:a="http://schemas.openxmlformats.org/drawingml/2006/main" name="Divider slides">
  <a:themeElements>
    <a:clrScheme name="Evolved brand expression">
      <a:dk1>
        <a:srgbClr val="000000"/>
      </a:dk1>
      <a:lt1>
        <a:srgbClr val="FFFFFF"/>
      </a:lt1>
      <a:dk2>
        <a:srgbClr val="191D64"/>
      </a:dk2>
      <a:lt2>
        <a:srgbClr val="FFD900"/>
      </a:lt2>
      <a:accent1>
        <a:srgbClr val="37AFBA"/>
      </a:accent1>
      <a:accent2>
        <a:srgbClr val="FFD9CA"/>
      </a:accent2>
      <a:accent3>
        <a:srgbClr val="938DFD"/>
      </a:accent3>
      <a:accent4>
        <a:srgbClr val="9CCDFB"/>
      </a:accent4>
      <a:accent5>
        <a:srgbClr val="FFF3C6"/>
      </a:accent5>
      <a:accent6>
        <a:srgbClr val="26193E"/>
      </a:accent6>
      <a:hlink>
        <a:srgbClr val="1C4FD2"/>
      </a:hlink>
      <a:folHlink>
        <a:srgbClr val="9CCDFB"/>
      </a:folHlink>
    </a:clrScheme>
    <a:fontScheme name="Custom 1">
      <a:majorFont>
        <a:latin typeface="Corben"/>
        <a:ea typeface=""/>
        <a:cs typeface=""/>
      </a:majorFont>
      <a:minorFont>
        <a:latin typeface="Schibsted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iva PowerPoint template 2024 - Final" id="{C2D43E27-8A5E-4F60-89E2-0C0277DF87C5}" vid="{28419199-E755-4939-81C9-97349184FA91}"/>
    </a:ext>
  </a:extLst>
</a:theme>
</file>

<file path=ppt/theme/theme3.xml><?xml version="1.0" encoding="utf-8"?>
<a:theme xmlns:a="http://schemas.openxmlformats.org/drawingml/2006/main" name="Content slides - White">
  <a:themeElements>
    <a:clrScheme name="Evolved brand expression">
      <a:dk1>
        <a:srgbClr val="000000"/>
      </a:dk1>
      <a:lt1>
        <a:srgbClr val="FFFFFF"/>
      </a:lt1>
      <a:dk2>
        <a:srgbClr val="191D64"/>
      </a:dk2>
      <a:lt2>
        <a:srgbClr val="FFD900"/>
      </a:lt2>
      <a:accent1>
        <a:srgbClr val="37AFBA"/>
      </a:accent1>
      <a:accent2>
        <a:srgbClr val="FFD9CA"/>
      </a:accent2>
      <a:accent3>
        <a:srgbClr val="938DFD"/>
      </a:accent3>
      <a:accent4>
        <a:srgbClr val="9CCDFB"/>
      </a:accent4>
      <a:accent5>
        <a:srgbClr val="FFF3C6"/>
      </a:accent5>
      <a:accent6>
        <a:srgbClr val="26193E"/>
      </a:accent6>
      <a:hlink>
        <a:srgbClr val="1C4FD2"/>
      </a:hlink>
      <a:folHlink>
        <a:srgbClr val="9CCDFB"/>
      </a:folHlink>
    </a:clrScheme>
    <a:fontScheme name="Evolved brand expression">
      <a:majorFont>
        <a:latin typeface="Corben"/>
        <a:ea typeface=""/>
        <a:cs typeface=""/>
      </a:majorFont>
      <a:minorFont>
        <a:latin typeface="Schibsted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iva PowerPoint template 2024 - Final" id="{C2D43E27-8A5E-4F60-89E2-0C0277DF87C5}" vid="{9F2F1238-E287-4738-846B-5FC972D601FD}"/>
    </a:ext>
  </a:extLst>
</a:theme>
</file>

<file path=ppt/theme/theme4.xml><?xml version="1.0" encoding="utf-8"?>
<a:theme xmlns:a="http://schemas.openxmlformats.org/drawingml/2006/main" name="1_Content slides - Light sand">
  <a:themeElements>
    <a:clrScheme name="Evolved brand expression">
      <a:dk1>
        <a:srgbClr val="000000"/>
      </a:dk1>
      <a:lt1>
        <a:srgbClr val="FFFFFF"/>
      </a:lt1>
      <a:dk2>
        <a:srgbClr val="191D64"/>
      </a:dk2>
      <a:lt2>
        <a:srgbClr val="FFD900"/>
      </a:lt2>
      <a:accent1>
        <a:srgbClr val="37AFBA"/>
      </a:accent1>
      <a:accent2>
        <a:srgbClr val="FFD9CA"/>
      </a:accent2>
      <a:accent3>
        <a:srgbClr val="938DFD"/>
      </a:accent3>
      <a:accent4>
        <a:srgbClr val="9CCDFB"/>
      </a:accent4>
      <a:accent5>
        <a:srgbClr val="FFF3C6"/>
      </a:accent5>
      <a:accent6>
        <a:srgbClr val="26193E"/>
      </a:accent6>
      <a:hlink>
        <a:srgbClr val="1C4FD2"/>
      </a:hlink>
      <a:folHlink>
        <a:srgbClr val="9CCDFB"/>
      </a:folHlink>
    </a:clrScheme>
    <a:fontScheme name="Evolved brand expression">
      <a:majorFont>
        <a:latin typeface="Corben"/>
        <a:ea typeface=""/>
        <a:cs typeface=""/>
      </a:majorFont>
      <a:minorFont>
        <a:latin typeface="Schibsted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iva PowerPoint template 2024 - Final" id="{C2D43E27-8A5E-4F60-89E2-0C0277DF87C5}" vid="{7E064584-2318-48A4-8B8A-A13B36F5B971}"/>
    </a:ext>
  </a:extLst>
</a:theme>
</file>

<file path=ppt/theme/theme5.xml><?xml version="1.0" encoding="utf-8"?>
<a:theme xmlns:a="http://schemas.openxmlformats.org/drawingml/2006/main" name="Content slides - Dark purple">
  <a:themeElements>
    <a:clrScheme name="Evolved brand expression">
      <a:dk1>
        <a:srgbClr val="000000"/>
      </a:dk1>
      <a:lt1>
        <a:srgbClr val="FFFFFF"/>
      </a:lt1>
      <a:dk2>
        <a:srgbClr val="191D64"/>
      </a:dk2>
      <a:lt2>
        <a:srgbClr val="FFD900"/>
      </a:lt2>
      <a:accent1>
        <a:srgbClr val="37AFBA"/>
      </a:accent1>
      <a:accent2>
        <a:srgbClr val="FFD9CA"/>
      </a:accent2>
      <a:accent3>
        <a:srgbClr val="938DFD"/>
      </a:accent3>
      <a:accent4>
        <a:srgbClr val="9CCDFB"/>
      </a:accent4>
      <a:accent5>
        <a:srgbClr val="FFF3C6"/>
      </a:accent5>
      <a:accent6>
        <a:srgbClr val="26193E"/>
      </a:accent6>
      <a:hlink>
        <a:srgbClr val="1C4FD2"/>
      </a:hlink>
      <a:folHlink>
        <a:srgbClr val="9CCDFB"/>
      </a:folHlink>
    </a:clrScheme>
    <a:fontScheme name="Evolved brand expression">
      <a:majorFont>
        <a:latin typeface="Corben"/>
        <a:ea typeface=""/>
        <a:cs typeface=""/>
      </a:majorFont>
      <a:minorFont>
        <a:latin typeface="Schibsted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iva PowerPoint template 2024 - Final" id="{C2D43E27-8A5E-4F60-89E2-0C0277DF87C5}" vid="{5BB0DE39-B7EE-47F5-9CA9-B6464A4E5C3A}"/>
    </a:ext>
  </a:extLst>
</a:theme>
</file>

<file path=ppt/theme/theme6.xml><?xml version="1.0" encoding="utf-8"?>
<a:theme xmlns:a="http://schemas.openxmlformats.org/drawingml/2006/main" name="Content slides - Dark blue">
  <a:themeElements>
    <a:clrScheme name="Evolved brand expression">
      <a:dk1>
        <a:srgbClr val="000000"/>
      </a:dk1>
      <a:lt1>
        <a:srgbClr val="FFFFFF"/>
      </a:lt1>
      <a:dk2>
        <a:srgbClr val="191D64"/>
      </a:dk2>
      <a:lt2>
        <a:srgbClr val="FFD900"/>
      </a:lt2>
      <a:accent1>
        <a:srgbClr val="37AFBA"/>
      </a:accent1>
      <a:accent2>
        <a:srgbClr val="FFD9CA"/>
      </a:accent2>
      <a:accent3>
        <a:srgbClr val="938DFD"/>
      </a:accent3>
      <a:accent4>
        <a:srgbClr val="9CCDFB"/>
      </a:accent4>
      <a:accent5>
        <a:srgbClr val="FFF3C6"/>
      </a:accent5>
      <a:accent6>
        <a:srgbClr val="26193E"/>
      </a:accent6>
      <a:hlink>
        <a:srgbClr val="1C4FD2"/>
      </a:hlink>
      <a:folHlink>
        <a:srgbClr val="9CCDFB"/>
      </a:folHlink>
    </a:clrScheme>
    <a:fontScheme name="Evolved brand expression">
      <a:majorFont>
        <a:latin typeface="Corben"/>
        <a:ea typeface=""/>
        <a:cs typeface=""/>
      </a:majorFont>
      <a:minorFont>
        <a:latin typeface="Schibsted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iva PowerPoint template 2024 - Final" id="{C2D43E27-8A5E-4F60-89E2-0C0277DF87C5}" vid="{BC2B6F70-AEEF-4888-83D5-9376378940D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23572</TotalTime>
  <Words>586</Words>
  <Application>Microsoft Office PowerPoint</Application>
  <PresentationFormat>Widescreen</PresentationFormat>
  <Paragraphs>131</Paragraphs>
  <Slides>13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Schibsted Grotesk Bold</vt:lpstr>
      <vt:lpstr>Arial</vt:lpstr>
      <vt:lpstr>Schibsted Grotesk</vt:lpstr>
      <vt:lpstr>Schibsted Grotesk Bold</vt:lpstr>
      <vt:lpstr>Schibsted Grotesk Medium</vt:lpstr>
      <vt:lpstr>Corben</vt:lpstr>
      <vt:lpstr>Calibri</vt:lpstr>
      <vt:lpstr>Wingdings</vt:lpstr>
      <vt:lpstr>Cover slides</vt:lpstr>
      <vt:lpstr>Divider slides</vt:lpstr>
      <vt:lpstr>Content slides - White</vt:lpstr>
      <vt:lpstr>1_Content slides - Light sand</vt:lpstr>
      <vt:lpstr>Content slides - Dark purple</vt:lpstr>
      <vt:lpstr>Content slides - Dark blue</vt:lpstr>
      <vt:lpstr>Linking Data Strategy to Business Strategy</vt:lpstr>
      <vt:lpstr>What is Data Strategy? It’s Complicated!</vt:lpstr>
      <vt:lpstr>Business Strategy Highlights</vt:lpstr>
      <vt:lpstr>Data Strategy Highlights</vt:lpstr>
      <vt:lpstr>Sometimes, They Are at Odds</vt:lpstr>
      <vt:lpstr>Aviva Case Study</vt:lpstr>
      <vt:lpstr>Business Strategy with Examples</vt:lpstr>
      <vt:lpstr>Linking Data Strategy to Business Strategy</vt:lpstr>
      <vt:lpstr>Linking Data Strategy to Business Strategy</vt:lpstr>
      <vt:lpstr>Linking Data Strategy to Business Strategy</vt:lpstr>
      <vt:lpstr>Linking Data Strategy to Business Strategy</vt:lpstr>
      <vt:lpstr>Epilogue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 Dyker (he/him)</dc:creator>
  <cp:lastModifiedBy>Jean-Sebastien Michel</cp:lastModifiedBy>
  <cp:revision>77</cp:revision>
  <dcterms:created xsi:type="dcterms:W3CDTF">2024-02-05T09:00:22Z</dcterms:created>
  <dcterms:modified xsi:type="dcterms:W3CDTF">2025-03-14T19:11:37Z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7719a5e-ff05-4a37-b187-c6fda98d4d79_Enabled">
    <vt:lpwstr>true</vt:lpwstr>
  </property>
  <property fmtid="{D5CDD505-2E9C-101B-9397-08002B2CF9AE}" pid="3" name="MSIP_Label_f7719a5e-ff05-4a37-b187-c6fda98d4d79_SetDate">
    <vt:lpwstr>2025-03-11T18:01:09Z</vt:lpwstr>
  </property>
  <property fmtid="{D5CDD505-2E9C-101B-9397-08002B2CF9AE}" pid="4" name="MSIP_Label_f7719a5e-ff05-4a37-b187-c6fda98d4d79_Method">
    <vt:lpwstr>Privileged</vt:lpwstr>
  </property>
  <property fmtid="{D5CDD505-2E9C-101B-9397-08002B2CF9AE}" pid="5" name="MSIP_Label_f7719a5e-ff05-4a37-b187-c6fda98d4d79_Name">
    <vt:lpwstr>Public</vt:lpwstr>
  </property>
  <property fmtid="{D5CDD505-2E9C-101B-9397-08002B2CF9AE}" pid="6" name="MSIP_Label_f7719a5e-ff05-4a37-b187-c6fda98d4d79_SiteId">
    <vt:lpwstr>42d0d02d-6286-465e-999b-31006231efb1</vt:lpwstr>
  </property>
  <property fmtid="{D5CDD505-2E9C-101B-9397-08002B2CF9AE}" pid="7" name="MSIP_Label_f7719a5e-ff05-4a37-b187-c6fda98d4d79_ActionId">
    <vt:lpwstr>fb681301-766d-4937-b619-c43f48e8c8e1</vt:lpwstr>
  </property>
  <property fmtid="{D5CDD505-2E9C-101B-9397-08002B2CF9AE}" pid="8" name="MSIP_Label_f7719a5e-ff05-4a37-b187-c6fda98d4d79_ContentBits">
    <vt:lpwstr>2</vt:lpwstr>
  </property>
  <property fmtid="{D5CDD505-2E9C-101B-9397-08002B2CF9AE}" pid="9" name="x-AvivaClassification">
    <vt:lpwstr>Aviva-Pub1ic</vt:lpwstr>
  </property>
  <property fmtid="{D5CDD505-2E9C-101B-9397-08002B2CF9AE}" pid="10" name="AvivaClassification">
    <vt:lpwstr>Aviva-Pub1ic</vt:lpwstr>
  </property>
</Properties>
</file>