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  <p:embeddedFont>
      <p:font typeface="Helvetica Neue Light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4" d="100"/>
          <a:sy n="204" d="100"/>
        </p:scale>
        <p:origin x="564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22fb4f54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22fb4f54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528d39051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528d39051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22fb4f54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422fb4f54d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Ojas: You had an important announcement in October. Why did TELUS invest in this effort?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Rohan describes why TELUS did it</a:t>
            </a:r>
            <a:endParaRPr/>
          </a:p>
        </p:txBody>
      </p:sp>
      <p:sp>
        <p:nvSpPr>
          <p:cNvPr id="302" name="Google Shape;302;g3422fb4f54d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422fb4f54d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422fb4f54d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422fb4f54d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422fb4f54d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43c35d52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43c35d52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https://www.youtube.com/watch?v=qFHHFUffp8o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422fb4f54d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422fb4f54d_0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422fb4f54d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422fb4f54d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422fb4f54d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422fb4f54d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422fb4f54d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422fb4f54d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31834" y="1078383"/>
            <a:ext cx="1402655" cy="260342"/>
            <a:chOff x="3410050" y="1406304"/>
            <a:chExt cx="5561678" cy="103228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3410050" y="1406304"/>
              <a:ext cx="5410652" cy="1032285"/>
              <a:chOff x="3410050" y="1406304"/>
              <a:chExt cx="5410652" cy="103228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233570" y="1581612"/>
                <a:ext cx="396168" cy="570590"/>
              </a:xfrm>
              <a:custGeom>
                <a:avLst/>
                <a:gdLst/>
                <a:ahLst/>
                <a:cxnLst/>
                <a:rect l="l" t="t" r="r" b="b"/>
                <a:pathLst>
                  <a:path w="396168" h="570590" extrusionOk="0">
                    <a:moveTo>
                      <a:pt x="396168" y="109308"/>
                    </a:moveTo>
                    <a:lnTo>
                      <a:pt x="396168" y="0"/>
                    </a:lnTo>
                    <a:lnTo>
                      <a:pt x="0" y="0"/>
                    </a:lnTo>
                    <a:lnTo>
                      <a:pt x="0" y="570590"/>
                    </a:lnTo>
                    <a:lnTo>
                      <a:pt x="396168" y="570590"/>
                    </a:lnTo>
                    <a:lnTo>
                      <a:pt x="396168" y="454723"/>
                    </a:lnTo>
                    <a:lnTo>
                      <a:pt x="159780" y="454723"/>
                    </a:lnTo>
                    <a:lnTo>
                      <a:pt x="159780" y="327925"/>
                    </a:lnTo>
                    <a:lnTo>
                      <a:pt x="356770" y="327925"/>
                    </a:lnTo>
                    <a:lnTo>
                      <a:pt x="356770" y="216431"/>
                    </a:lnTo>
                    <a:lnTo>
                      <a:pt x="159780" y="216431"/>
                    </a:lnTo>
                    <a:lnTo>
                      <a:pt x="159780" y="109308"/>
                    </a:lnTo>
                    <a:lnTo>
                      <a:pt x="396168" y="109308"/>
                    </a:ln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918657" y="1581612"/>
                <a:ext cx="411489" cy="570590"/>
              </a:xfrm>
              <a:custGeom>
                <a:avLst/>
                <a:gdLst/>
                <a:ahLst/>
                <a:cxnLst/>
                <a:rect l="l" t="t" r="r" b="b"/>
                <a:pathLst>
                  <a:path w="411489" h="570590" extrusionOk="0">
                    <a:moveTo>
                      <a:pt x="411490" y="456909"/>
                    </a:moveTo>
                    <a:lnTo>
                      <a:pt x="161970" y="456909"/>
                    </a:lnTo>
                    <a:lnTo>
                      <a:pt x="161970" y="0"/>
                    </a:lnTo>
                    <a:lnTo>
                      <a:pt x="0" y="0"/>
                    </a:lnTo>
                    <a:lnTo>
                      <a:pt x="0" y="570590"/>
                    </a:lnTo>
                    <a:lnTo>
                      <a:pt x="411490" y="570590"/>
                    </a:lnTo>
                    <a:lnTo>
                      <a:pt x="411490" y="456909"/>
                    </a:ln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299774" y="1566309"/>
                <a:ext cx="520928" cy="599010"/>
              </a:xfrm>
              <a:custGeom>
                <a:avLst/>
                <a:gdLst/>
                <a:ahLst/>
                <a:cxnLst/>
                <a:rect l="l" t="t" r="r" b="b"/>
                <a:pathLst>
                  <a:path w="520928" h="599010" extrusionOk="0">
                    <a:moveTo>
                      <a:pt x="339260" y="231734"/>
                    </a:moveTo>
                    <a:cubicBezTo>
                      <a:pt x="229821" y="207686"/>
                      <a:pt x="190424" y="203314"/>
                      <a:pt x="190424" y="161776"/>
                    </a:cubicBezTo>
                    <a:cubicBezTo>
                      <a:pt x="190424" y="122425"/>
                      <a:pt x="245143" y="109308"/>
                      <a:pt x="275786" y="109308"/>
                    </a:cubicBezTo>
                    <a:cubicBezTo>
                      <a:pt x="326127" y="109308"/>
                      <a:pt x="385225" y="120239"/>
                      <a:pt x="446510" y="153032"/>
                    </a:cubicBezTo>
                    <a:lnTo>
                      <a:pt x="490286" y="48096"/>
                    </a:lnTo>
                    <a:cubicBezTo>
                      <a:pt x="429000" y="13117"/>
                      <a:pt x="348015" y="0"/>
                      <a:pt x="271408" y="0"/>
                    </a:cubicBezTo>
                    <a:cubicBezTo>
                      <a:pt x="120383" y="0"/>
                      <a:pt x="17510" y="61213"/>
                      <a:pt x="15321" y="181452"/>
                    </a:cubicBezTo>
                    <a:cubicBezTo>
                      <a:pt x="10944" y="290760"/>
                      <a:pt x="100684" y="330111"/>
                      <a:pt x="181668" y="347601"/>
                    </a:cubicBezTo>
                    <a:cubicBezTo>
                      <a:pt x="260464" y="362904"/>
                      <a:pt x="339260" y="378207"/>
                      <a:pt x="341449" y="424117"/>
                    </a:cubicBezTo>
                    <a:cubicBezTo>
                      <a:pt x="343638" y="467840"/>
                      <a:pt x="304240" y="485329"/>
                      <a:pt x="232010" y="485329"/>
                    </a:cubicBezTo>
                    <a:cubicBezTo>
                      <a:pt x="164158" y="485329"/>
                      <a:pt x="100684" y="463468"/>
                      <a:pt x="37209" y="437234"/>
                    </a:cubicBezTo>
                    <a:lnTo>
                      <a:pt x="0" y="550914"/>
                    </a:lnTo>
                    <a:cubicBezTo>
                      <a:pt x="74418" y="581521"/>
                      <a:pt x="148836" y="599010"/>
                      <a:pt x="225444" y="599010"/>
                    </a:cubicBezTo>
                    <a:cubicBezTo>
                      <a:pt x="332694" y="599010"/>
                      <a:pt x="411490" y="581521"/>
                      <a:pt x="468398" y="529053"/>
                    </a:cubicBezTo>
                    <a:cubicBezTo>
                      <a:pt x="507796" y="491888"/>
                      <a:pt x="520928" y="445978"/>
                      <a:pt x="520928" y="404441"/>
                    </a:cubicBezTo>
                    <a:cubicBezTo>
                      <a:pt x="520928" y="312622"/>
                      <a:pt x="464021" y="260154"/>
                      <a:pt x="339260" y="231734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504708" y="1581612"/>
                <a:ext cx="499040" cy="570590"/>
              </a:xfrm>
              <a:custGeom>
                <a:avLst/>
                <a:gdLst/>
                <a:ahLst/>
                <a:cxnLst/>
                <a:rect l="l" t="t" r="r" b="b"/>
                <a:pathLst>
                  <a:path w="499040" h="570590" extrusionOk="0">
                    <a:moveTo>
                      <a:pt x="499041" y="111495"/>
                    </a:moveTo>
                    <a:lnTo>
                      <a:pt x="499041" y="0"/>
                    </a:lnTo>
                    <a:lnTo>
                      <a:pt x="0" y="0"/>
                    </a:lnTo>
                    <a:lnTo>
                      <a:pt x="0" y="111495"/>
                    </a:lnTo>
                    <a:lnTo>
                      <a:pt x="168536" y="111495"/>
                    </a:lnTo>
                    <a:lnTo>
                      <a:pt x="168536" y="570590"/>
                    </a:lnTo>
                    <a:lnTo>
                      <a:pt x="330505" y="570590"/>
                    </a:lnTo>
                    <a:lnTo>
                      <a:pt x="330505" y="111495"/>
                    </a:lnTo>
                    <a:lnTo>
                      <a:pt x="499041" y="111495"/>
                    </a:ln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527137" y="1581612"/>
                <a:ext cx="523117" cy="579334"/>
              </a:xfrm>
              <a:custGeom>
                <a:avLst/>
                <a:gdLst/>
                <a:ahLst/>
                <a:cxnLst/>
                <a:rect l="l" t="t" r="r" b="b"/>
                <a:pathLst>
                  <a:path w="523117" h="579334" extrusionOk="0">
                    <a:moveTo>
                      <a:pt x="356770" y="0"/>
                    </a:moveTo>
                    <a:lnTo>
                      <a:pt x="356770" y="362904"/>
                    </a:lnTo>
                    <a:cubicBezTo>
                      <a:pt x="356770" y="391324"/>
                      <a:pt x="356770" y="400069"/>
                      <a:pt x="354582" y="411000"/>
                    </a:cubicBezTo>
                    <a:cubicBezTo>
                      <a:pt x="350204" y="445978"/>
                      <a:pt x="315184" y="465654"/>
                      <a:pt x="262653" y="465654"/>
                    </a:cubicBezTo>
                    <a:cubicBezTo>
                      <a:pt x="223255" y="465654"/>
                      <a:pt x="194801" y="452537"/>
                      <a:pt x="179480" y="432861"/>
                    </a:cubicBezTo>
                    <a:cubicBezTo>
                      <a:pt x="172913" y="421931"/>
                      <a:pt x="168536" y="402255"/>
                      <a:pt x="168536" y="371649"/>
                    </a:cubicBezTo>
                    <a:lnTo>
                      <a:pt x="168536" y="0"/>
                    </a:lnTo>
                    <a:lnTo>
                      <a:pt x="0" y="0"/>
                    </a:lnTo>
                    <a:lnTo>
                      <a:pt x="0" y="393510"/>
                    </a:lnTo>
                    <a:cubicBezTo>
                      <a:pt x="0" y="448165"/>
                      <a:pt x="6566" y="472213"/>
                      <a:pt x="32832" y="502819"/>
                    </a:cubicBezTo>
                    <a:cubicBezTo>
                      <a:pt x="74419" y="553101"/>
                      <a:pt x="153214" y="579335"/>
                      <a:pt x="262653" y="579335"/>
                    </a:cubicBezTo>
                    <a:cubicBezTo>
                      <a:pt x="264842" y="579335"/>
                      <a:pt x="264842" y="579335"/>
                      <a:pt x="267031" y="579335"/>
                    </a:cubicBezTo>
                    <a:cubicBezTo>
                      <a:pt x="267031" y="579335"/>
                      <a:pt x="269219" y="579335"/>
                      <a:pt x="269219" y="579335"/>
                    </a:cubicBezTo>
                    <a:cubicBezTo>
                      <a:pt x="415867" y="579335"/>
                      <a:pt x="490286" y="522494"/>
                      <a:pt x="512174" y="470026"/>
                    </a:cubicBezTo>
                    <a:cubicBezTo>
                      <a:pt x="523118" y="443792"/>
                      <a:pt x="523118" y="432861"/>
                      <a:pt x="523118" y="380393"/>
                    </a:cubicBezTo>
                    <a:lnTo>
                      <a:pt x="523118" y="0"/>
                    </a:lnTo>
                    <a:lnTo>
                      <a:pt x="356770" y="0"/>
                    </a:ln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" name="Google Shape;17;p2"/>
              <p:cNvGrpSpPr/>
              <p:nvPr/>
            </p:nvGrpSpPr>
            <p:grpSpPr>
              <a:xfrm>
                <a:off x="3410050" y="1406304"/>
                <a:ext cx="2175642" cy="1032285"/>
                <a:chOff x="3410050" y="1406304"/>
                <a:chExt cx="2175642" cy="1032285"/>
              </a:xfrm>
            </p:grpSpPr>
            <p:sp>
              <p:nvSpPr>
                <p:cNvPr id="18" name="Google Shape;18;p2"/>
                <p:cNvSpPr/>
                <p:nvPr/>
              </p:nvSpPr>
              <p:spPr>
                <a:xfrm>
                  <a:off x="4633575" y="1424208"/>
                  <a:ext cx="952117" cy="253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117" h="253595" extrusionOk="0">
                      <a:moveTo>
                        <a:pt x="945551" y="0"/>
                      </a:moveTo>
                      <a:lnTo>
                        <a:pt x="0" y="188011"/>
                      </a:lnTo>
                      <a:lnTo>
                        <a:pt x="0" y="253596"/>
                      </a:lnTo>
                      <a:lnTo>
                        <a:pt x="2189" y="253596"/>
                      </a:lnTo>
                      <a:cubicBezTo>
                        <a:pt x="625990" y="102750"/>
                        <a:pt x="943362" y="10931"/>
                        <a:pt x="947740" y="10931"/>
                      </a:cubicBezTo>
                      <a:cubicBezTo>
                        <a:pt x="952117" y="10931"/>
                        <a:pt x="952117" y="6559"/>
                        <a:pt x="952117" y="4372"/>
                      </a:cubicBezTo>
                      <a:cubicBezTo>
                        <a:pt x="952117" y="2186"/>
                        <a:pt x="949929" y="0"/>
                        <a:pt x="945551" y="0"/>
                      </a:cubicBezTo>
                    </a:path>
                  </a:pathLst>
                </a:custGeom>
                <a:solidFill>
                  <a:srgbClr val="4B28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3410050" y="1406304"/>
                  <a:ext cx="1709433" cy="1032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433" h="1032285" extrusionOk="0">
                      <a:moveTo>
                        <a:pt x="1376740" y="70372"/>
                      </a:moveTo>
                      <a:cubicBezTo>
                        <a:pt x="1392061" y="61627"/>
                        <a:pt x="1396439" y="65999"/>
                        <a:pt x="1392061" y="76930"/>
                      </a:cubicBezTo>
                      <a:cubicBezTo>
                        <a:pt x="1383306" y="94420"/>
                        <a:pt x="1352663" y="197169"/>
                        <a:pt x="1114087" y="391738"/>
                      </a:cubicBezTo>
                      <a:cubicBezTo>
                        <a:pt x="1052801" y="442020"/>
                        <a:pt x="1009025" y="470441"/>
                        <a:pt x="919286" y="522909"/>
                      </a:cubicBezTo>
                      <a:cubicBezTo>
                        <a:pt x="1065934" y="319595"/>
                        <a:pt x="1278245" y="133771"/>
                        <a:pt x="1376740" y="70372"/>
                      </a:cubicBezTo>
                      <a:moveTo>
                        <a:pt x="1400816" y="414"/>
                      </a:moveTo>
                      <a:cubicBezTo>
                        <a:pt x="1354852" y="2600"/>
                        <a:pt x="1269490" y="70372"/>
                        <a:pt x="1223526" y="111909"/>
                      </a:cubicBezTo>
                      <a:cubicBezTo>
                        <a:pt x="1037480" y="271499"/>
                        <a:pt x="899587" y="420159"/>
                        <a:pt x="798903" y="575377"/>
                      </a:cubicBezTo>
                      <a:cubicBezTo>
                        <a:pt x="588781" y="686871"/>
                        <a:pt x="321750" y="800552"/>
                        <a:pt x="56908" y="892371"/>
                      </a:cubicBezTo>
                      <a:lnTo>
                        <a:pt x="50342" y="894557"/>
                      </a:lnTo>
                      <a:lnTo>
                        <a:pt x="0" y="1032286"/>
                      </a:lnTo>
                      <a:lnTo>
                        <a:pt x="28454" y="1021355"/>
                      </a:lnTo>
                      <a:cubicBezTo>
                        <a:pt x="196990" y="957956"/>
                        <a:pt x="479342" y="835531"/>
                        <a:pt x="733240" y="702174"/>
                      </a:cubicBezTo>
                      <a:cubicBezTo>
                        <a:pt x="717918" y="741525"/>
                        <a:pt x="711352" y="776504"/>
                        <a:pt x="711352" y="807111"/>
                      </a:cubicBezTo>
                      <a:cubicBezTo>
                        <a:pt x="711352" y="831158"/>
                        <a:pt x="715730" y="853020"/>
                        <a:pt x="722296" y="872696"/>
                      </a:cubicBezTo>
                      <a:cubicBezTo>
                        <a:pt x="737617" y="912047"/>
                        <a:pt x="770449" y="942653"/>
                        <a:pt x="814224" y="960142"/>
                      </a:cubicBezTo>
                      <a:cubicBezTo>
                        <a:pt x="879888" y="986376"/>
                        <a:pt x="969628" y="986376"/>
                        <a:pt x="1070311" y="955770"/>
                      </a:cubicBezTo>
                      <a:cubicBezTo>
                        <a:pt x="1330776" y="877068"/>
                        <a:pt x="1639393" y="634403"/>
                        <a:pt x="1705056" y="588494"/>
                      </a:cubicBezTo>
                      <a:lnTo>
                        <a:pt x="1707245" y="586308"/>
                      </a:lnTo>
                      <a:cubicBezTo>
                        <a:pt x="1709434" y="584121"/>
                        <a:pt x="1709434" y="581935"/>
                        <a:pt x="1709434" y="579749"/>
                      </a:cubicBezTo>
                      <a:cubicBezTo>
                        <a:pt x="1707245" y="577563"/>
                        <a:pt x="1705056" y="577563"/>
                        <a:pt x="1702867" y="577563"/>
                      </a:cubicBezTo>
                      <a:lnTo>
                        <a:pt x="1702867" y="577563"/>
                      </a:lnTo>
                      <a:lnTo>
                        <a:pt x="1702867" y="577563"/>
                      </a:lnTo>
                      <a:lnTo>
                        <a:pt x="1698490" y="579749"/>
                      </a:lnTo>
                      <a:cubicBezTo>
                        <a:pt x="1626260" y="623472"/>
                        <a:pt x="1276056" y="831158"/>
                        <a:pt x="1048423" y="892371"/>
                      </a:cubicBezTo>
                      <a:cubicBezTo>
                        <a:pt x="932418" y="922978"/>
                        <a:pt x="844867" y="905488"/>
                        <a:pt x="812036" y="859579"/>
                      </a:cubicBezTo>
                      <a:cubicBezTo>
                        <a:pt x="801092" y="844275"/>
                        <a:pt x="794526" y="822414"/>
                        <a:pt x="794526" y="800552"/>
                      </a:cubicBezTo>
                      <a:cubicBezTo>
                        <a:pt x="794526" y="754642"/>
                        <a:pt x="816413" y="695616"/>
                        <a:pt x="858000" y="632217"/>
                      </a:cubicBezTo>
                      <a:cubicBezTo>
                        <a:pt x="897398" y="610355"/>
                        <a:pt x="932418" y="588494"/>
                        <a:pt x="963061" y="568818"/>
                      </a:cubicBezTo>
                      <a:cubicBezTo>
                        <a:pt x="1184128" y="444207"/>
                        <a:pt x="1440214" y="201542"/>
                        <a:pt x="1451158" y="55069"/>
                      </a:cubicBezTo>
                      <a:cubicBezTo>
                        <a:pt x="1451158" y="55069"/>
                        <a:pt x="1451158" y="52882"/>
                        <a:pt x="1451158" y="52882"/>
                      </a:cubicBezTo>
                      <a:cubicBezTo>
                        <a:pt x="1451158" y="39765"/>
                        <a:pt x="1446781" y="26648"/>
                        <a:pt x="1435837" y="17904"/>
                      </a:cubicBezTo>
                      <a:cubicBezTo>
                        <a:pt x="1429270" y="4787"/>
                        <a:pt x="1416138" y="-1772"/>
                        <a:pt x="1400816" y="414"/>
                      </a:cubicBezTo>
                      <a:close/>
                    </a:path>
                  </a:pathLst>
                </a:custGeom>
                <a:solidFill>
                  <a:srgbClr val="66CC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" name="Google Shape;20;p2"/>
              <p:cNvSpPr/>
              <p:nvPr/>
            </p:nvSpPr>
            <p:spPr>
              <a:xfrm>
                <a:off x="3598285" y="1612218"/>
                <a:ext cx="1037479" cy="316994"/>
              </a:xfrm>
              <a:custGeom>
                <a:avLst/>
                <a:gdLst/>
                <a:ahLst/>
                <a:cxnLst/>
                <a:rect l="l" t="t" r="r" b="b"/>
                <a:pathLst>
                  <a:path w="1037479" h="316994" extrusionOk="0">
                    <a:moveTo>
                      <a:pt x="1033102" y="0"/>
                    </a:moveTo>
                    <a:lnTo>
                      <a:pt x="39398" y="214245"/>
                    </a:lnTo>
                    <a:lnTo>
                      <a:pt x="0" y="316994"/>
                    </a:lnTo>
                    <a:lnTo>
                      <a:pt x="1037480" y="65585"/>
                    </a:lnTo>
                    <a:lnTo>
                      <a:pt x="1037480" y="65585"/>
                    </a:lnTo>
                    <a:lnTo>
                      <a:pt x="1037480" y="0"/>
                    </a:lnTo>
                    <a:lnTo>
                      <a:pt x="1033102" y="0"/>
                    </a:ln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8853534" y="1581612"/>
              <a:ext cx="118194" cy="118053"/>
            </a:xfrm>
            <a:custGeom>
              <a:avLst/>
              <a:gdLst/>
              <a:ahLst/>
              <a:cxnLst/>
              <a:rect l="l" t="t" r="r" b="b"/>
              <a:pathLst>
                <a:path w="118194" h="118053" extrusionOk="0">
                  <a:moveTo>
                    <a:pt x="59097" y="0"/>
                  </a:moveTo>
                  <a:cubicBezTo>
                    <a:pt x="91929" y="0"/>
                    <a:pt x="118194" y="26234"/>
                    <a:pt x="118194" y="59027"/>
                  </a:cubicBezTo>
                  <a:cubicBezTo>
                    <a:pt x="118194" y="94005"/>
                    <a:pt x="91929" y="118053"/>
                    <a:pt x="59097" y="118053"/>
                  </a:cubicBezTo>
                  <a:cubicBezTo>
                    <a:pt x="26266" y="118053"/>
                    <a:pt x="0" y="91819"/>
                    <a:pt x="0" y="59027"/>
                  </a:cubicBezTo>
                  <a:cubicBezTo>
                    <a:pt x="0" y="24048"/>
                    <a:pt x="28454" y="0"/>
                    <a:pt x="59097" y="0"/>
                  </a:cubicBezTo>
                  <a:close/>
                  <a:moveTo>
                    <a:pt x="59097" y="109308"/>
                  </a:moveTo>
                  <a:cubicBezTo>
                    <a:pt x="87551" y="109308"/>
                    <a:pt x="107251" y="87447"/>
                    <a:pt x="107251" y="59027"/>
                  </a:cubicBezTo>
                  <a:cubicBezTo>
                    <a:pt x="107251" y="30606"/>
                    <a:pt x="85363" y="8745"/>
                    <a:pt x="59097" y="8745"/>
                  </a:cubicBezTo>
                  <a:cubicBezTo>
                    <a:pt x="30643" y="8745"/>
                    <a:pt x="10944" y="30606"/>
                    <a:pt x="10944" y="59027"/>
                  </a:cubicBezTo>
                  <a:cubicBezTo>
                    <a:pt x="10944" y="87447"/>
                    <a:pt x="32832" y="109308"/>
                    <a:pt x="59097" y="109308"/>
                  </a:cubicBezTo>
                  <a:close/>
                  <a:moveTo>
                    <a:pt x="37209" y="24048"/>
                  </a:moveTo>
                  <a:lnTo>
                    <a:pt x="63475" y="24048"/>
                  </a:lnTo>
                  <a:cubicBezTo>
                    <a:pt x="80985" y="24048"/>
                    <a:pt x="87551" y="30606"/>
                    <a:pt x="87551" y="43723"/>
                  </a:cubicBezTo>
                  <a:cubicBezTo>
                    <a:pt x="87551" y="56840"/>
                    <a:pt x="78796" y="61213"/>
                    <a:pt x="70041" y="63399"/>
                  </a:cubicBezTo>
                  <a:lnTo>
                    <a:pt x="89740" y="94005"/>
                  </a:lnTo>
                  <a:lnTo>
                    <a:pt x="78796" y="94005"/>
                  </a:lnTo>
                  <a:lnTo>
                    <a:pt x="59097" y="63399"/>
                  </a:lnTo>
                  <a:lnTo>
                    <a:pt x="48153" y="63399"/>
                  </a:lnTo>
                  <a:lnTo>
                    <a:pt x="48153" y="94005"/>
                  </a:lnTo>
                  <a:lnTo>
                    <a:pt x="37209" y="94005"/>
                  </a:lnTo>
                  <a:lnTo>
                    <a:pt x="37209" y="24048"/>
                  </a:lnTo>
                  <a:lnTo>
                    <a:pt x="37209" y="24048"/>
                  </a:lnTo>
                  <a:close/>
                  <a:moveTo>
                    <a:pt x="48153" y="54654"/>
                  </a:moveTo>
                  <a:lnTo>
                    <a:pt x="59097" y="54654"/>
                  </a:lnTo>
                  <a:cubicBezTo>
                    <a:pt x="67852" y="54654"/>
                    <a:pt x="76607" y="54654"/>
                    <a:pt x="76607" y="43723"/>
                  </a:cubicBezTo>
                  <a:cubicBezTo>
                    <a:pt x="76607" y="34979"/>
                    <a:pt x="67852" y="32793"/>
                    <a:pt x="61286" y="32793"/>
                  </a:cubicBezTo>
                  <a:lnTo>
                    <a:pt x="48153" y="32793"/>
                  </a:lnTo>
                  <a:lnTo>
                    <a:pt x="48153" y="54654"/>
                  </a:lnTo>
                  <a:lnTo>
                    <a:pt x="48153" y="54654"/>
                  </a:ln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500550" y="1705700"/>
            <a:ext cx="3951000" cy="136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500550" y="3122475"/>
            <a:ext cx="365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8025" y="0"/>
            <a:ext cx="4355976" cy="384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slide - 5">
  <p:cSld name="MAIN_POINT_1_1_1_1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3376350" y="2701125"/>
            <a:ext cx="4853400" cy="14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1" name="Google Shape;14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494"/>
            <a:ext cx="3756906" cy="4876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11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143" name="Google Shape;143;p11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11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149" name="Google Shape;149;p11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1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slide - 6">
  <p:cSld name="MAIN_POINT_1_1_1_1_1_1_1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3376350" y="3057575"/>
            <a:ext cx="4853400" cy="14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99543"/>
            <a:ext cx="2974060" cy="3816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2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158" name="Google Shape;158;p12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2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" name="Google Shape;163;p12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164" name="Google Shape;164;p12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Google Shape;166;p12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and content ">
  <p:cSld name="CUSTOM_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5060775" y="1292375"/>
            <a:ext cx="34365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5060775" y="2286000"/>
            <a:ext cx="3436500" cy="17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13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2"/>
          </p:nvPr>
        </p:nvSpPr>
        <p:spPr>
          <a:xfrm>
            <a:off x="534450" y="307850"/>
            <a:ext cx="731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3" name="Google Shape;173;p13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174" name="Google Shape;174;p13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" name="Google Shape;179;p13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180" name="Google Shape;180;p13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Google Shape;182;p13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">
  <p:cSld name="CUSTOM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86" name="Google Shape;186;p14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187" name="Google Shape;187;p14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4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14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- 1">
  <p:cSld name="CUSTOM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5060775" y="911375"/>
            <a:ext cx="3436500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5060775" y="1905000"/>
            <a:ext cx="3436500" cy="17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01" name="Google Shape;201;p15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202" name="Google Shape;202;p15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" name="Google Shape;207;p15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208" name="Google Shape;208;p15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15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- 2">
  <p:cSld name="CUSTOM_1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title"/>
          </p:nvPr>
        </p:nvSpPr>
        <p:spPr>
          <a:xfrm>
            <a:off x="646700" y="911375"/>
            <a:ext cx="3436500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body" idx="1"/>
          </p:nvPr>
        </p:nvSpPr>
        <p:spPr>
          <a:xfrm>
            <a:off x="646700" y="1905000"/>
            <a:ext cx="3436500" cy="17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6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16" name="Google Shape;216;p16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217" name="Google Shape;217;p16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16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223" name="Google Shape;223;p16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" name="Google Shape;225;p16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CUSTOM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311700" y="307850"/>
            <a:ext cx="726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17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30" name="Google Shape;230;p17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231" name="Google Shape;231;p17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17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237" name="Google Shape;237;p17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" name="Google Shape;239;p17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CUSTOM_2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8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242" name="Google Shape;242;p18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" name="Google Shape;247;p18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248" name="Google Shape;248;p18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0" name="Google Shape;250;p18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8"/>
          <p:cNvSpPr txBox="1">
            <a:spLocks noGrp="1"/>
          </p:cNvSpPr>
          <p:nvPr>
            <p:ph type="title"/>
          </p:nvPr>
        </p:nvSpPr>
        <p:spPr>
          <a:xfrm>
            <a:off x="311700" y="307850"/>
            <a:ext cx="726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18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4" name="Google Shape;254;p18"/>
          <p:cNvPicPr preferRelativeResize="0"/>
          <p:nvPr/>
        </p:nvPicPr>
        <p:blipFill rotWithShape="1">
          <a:blip r:embed="rId2">
            <a:alphaModFix/>
          </a:blip>
          <a:srcRect r="1263"/>
          <a:stretch/>
        </p:blipFill>
        <p:spPr>
          <a:xfrm>
            <a:off x="6570850" y="1491625"/>
            <a:ext cx="2573151" cy="36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5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 - option 2">
  <p:cSld name="CUSTOM_4">
    <p:bg>
      <p:bgPr>
        <a:solidFill>
          <a:srgbClr val="4B286D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59" name="Google Shape;259;p20"/>
          <p:cNvGrpSpPr/>
          <p:nvPr/>
        </p:nvGrpSpPr>
        <p:grpSpPr>
          <a:xfrm>
            <a:off x="1232218" y="2031180"/>
            <a:ext cx="6680148" cy="497120"/>
            <a:chOff x="4478258" y="3397631"/>
            <a:chExt cx="4606681" cy="342818"/>
          </a:xfrm>
        </p:grpSpPr>
        <p:grpSp>
          <p:nvGrpSpPr>
            <p:cNvPr id="260" name="Google Shape;260;p20"/>
            <p:cNvGrpSpPr/>
            <p:nvPr/>
          </p:nvGrpSpPr>
          <p:grpSpPr>
            <a:xfrm>
              <a:off x="8994182" y="3471986"/>
              <a:ext cx="90757" cy="41288"/>
              <a:chOff x="8994182" y="3471986"/>
              <a:chExt cx="90757" cy="41288"/>
            </a:xfrm>
          </p:grpSpPr>
          <p:sp>
            <p:nvSpPr>
              <p:cNvPr id="261" name="Google Shape;261;p20"/>
              <p:cNvSpPr/>
              <p:nvPr/>
            </p:nvSpPr>
            <p:spPr>
              <a:xfrm>
                <a:off x="8994182" y="3471986"/>
                <a:ext cx="33699" cy="41288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41288" extrusionOk="0">
                    <a:moveTo>
                      <a:pt x="33700" y="7328"/>
                    </a:moveTo>
                    <a:lnTo>
                      <a:pt x="21218" y="7328"/>
                    </a:lnTo>
                    <a:lnTo>
                      <a:pt x="21218" y="41288"/>
                    </a:lnTo>
                    <a:lnTo>
                      <a:pt x="12482" y="41288"/>
                    </a:lnTo>
                    <a:lnTo>
                      <a:pt x="12482" y="7328"/>
                    </a:lnTo>
                    <a:lnTo>
                      <a:pt x="0" y="7328"/>
                    </a:lnTo>
                    <a:lnTo>
                      <a:pt x="0" y="0"/>
                    </a:lnTo>
                    <a:lnTo>
                      <a:pt x="33700" y="0"/>
                    </a:lnTo>
                    <a:lnTo>
                      <a:pt x="33700" y="73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>
                <a:off x="9036619" y="3471986"/>
                <a:ext cx="48320" cy="41288"/>
              </a:xfrm>
              <a:custGeom>
                <a:avLst/>
                <a:gdLst/>
                <a:ahLst/>
                <a:cxnLst/>
                <a:rect l="l" t="t" r="r" b="b"/>
                <a:pathLst>
                  <a:path w="48320" h="41288" extrusionOk="0">
                    <a:moveTo>
                      <a:pt x="48320" y="0"/>
                    </a:moveTo>
                    <a:lnTo>
                      <a:pt x="48320" y="41288"/>
                    </a:lnTo>
                    <a:lnTo>
                      <a:pt x="40119" y="41288"/>
                    </a:lnTo>
                    <a:lnTo>
                      <a:pt x="40119" y="10546"/>
                    </a:lnTo>
                    <a:lnTo>
                      <a:pt x="40297" y="6077"/>
                    </a:lnTo>
                    <a:lnTo>
                      <a:pt x="38870" y="10546"/>
                    </a:lnTo>
                    <a:lnTo>
                      <a:pt x="28350" y="41288"/>
                    </a:lnTo>
                    <a:lnTo>
                      <a:pt x="20149" y="41288"/>
                    </a:lnTo>
                    <a:lnTo>
                      <a:pt x="9629" y="10724"/>
                    </a:lnTo>
                    <a:lnTo>
                      <a:pt x="8202" y="6077"/>
                    </a:lnTo>
                    <a:lnTo>
                      <a:pt x="8202" y="10724"/>
                    </a:lnTo>
                    <a:lnTo>
                      <a:pt x="8202" y="41288"/>
                    </a:lnTo>
                    <a:lnTo>
                      <a:pt x="0" y="41288"/>
                    </a:lnTo>
                    <a:lnTo>
                      <a:pt x="0" y="0"/>
                    </a:lnTo>
                    <a:lnTo>
                      <a:pt x="13729" y="0"/>
                    </a:lnTo>
                    <a:lnTo>
                      <a:pt x="22467" y="27704"/>
                    </a:lnTo>
                    <a:lnTo>
                      <a:pt x="24249" y="34318"/>
                    </a:lnTo>
                    <a:lnTo>
                      <a:pt x="26032" y="27704"/>
                    </a:lnTo>
                    <a:lnTo>
                      <a:pt x="35126" y="0"/>
                    </a:lnTo>
                    <a:lnTo>
                      <a:pt x="483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20"/>
            <p:cNvGrpSpPr/>
            <p:nvPr/>
          </p:nvGrpSpPr>
          <p:grpSpPr>
            <a:xfrm>
              <a:off x="4478258" y="3397631"/>
              <a:ext cx="4494705" cy="342818"/>
              <a:chOff x="4478258" y="3397631"/>
              <a:chExt cx="4494705" cy="342818"/>
            </a:xfrm>
          </p:grpSpPr>
          <p:sp>
            <p:nvSpPr>
              <p:cNvPr id="264" name="Google Shape;264;p20"/>
              <p:cNvSpPr/>
              <p:nvPr/>
            </p:nvSpPr>
            <p:spPr>
              <a:xfrm>
                <a:off x="4478258" y="3398346"/>
                <a:ext cx="62585" cy="268284"/>
              </a:xfrm>
              <a:custGeom>
                <a:avLst/>
                <a:gdLst/>
                <a:ahLst/>
                <a:cxnLst/>
                <a:rect l="l" t="t" r="r" b="b"/>
                <a:pathLst>
                  <a:path w="62585" h="268284" extrusionOk="0">
                    <a:moveTo>
                      <a:pt x="0" y="228248"/>
                    </a:moveTo>
                    <a:lnTo>
                      <a:pt x="0" y="0"/>
                    </a:lnTo>
                    <a:lnTo>
                      <a:pt x="29955" y="0"/>
                    </a:lnTo>
                    <a:lnTo>
                      <a:pt x="29955" y="225567"/>
                    </a:lnTo>
                    <a:cubicBezTo>
                      <a:pt x="29955" y="235755"/>
                      <a:pt x="34056" y="242011"/>
                      <a:pt x="48321" y="242011"/>
                    </a:cubicBezTo>
                    <a:lnTo>
                      <a:pt x="62585" y="242011"/>
                    </a:lnTo>
                    <a:lnTo>
                      <a:pt x="62585" y="267213"/>
                    </a:lnTo>
                    <a:cubicBezTo>
                      <a:pt x="55453" y="267927"/>
                      <a:pt x="48677" y="268285"/>
                      <a:pt x="43506" y="268285"/>
                    </a:cubicBezTo>
                    <a:cubicBezTo>
                      <a:pt x="16404" y="268285"/>
                      <a:pt x="0" y="257918"/>
                      <a:pt x="0" y="228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>
                <a:off x="4553146" y="3467339"/>
                <a:ext cx="177948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177948" h="202688" extrusionOk="0">
                    <a:moveTo>
                      <a:pt x="177770" y="111890"/>
                    </a:moveTo>
                    <a:lnTo>
                      <a:pt x="31025" y="111890"/>
                    </a:lnTo>
                    <a:cubicBezTo>
                      <a:pt x="34056" y="155502"/>
                      <a:pt x="56879" y="175341"/>
                      <a:pt x="90579" y="175341"/>
                    </a:cubicBezTo>
                    <a:cubicBezTo>
                      <a:pt x="117859" y="175341"/>
                      <a:pt x="135155" y="161042"/>
                      <a:pt x="141930" y="139237"/>
                    </a:cubicBezTo>
                    <a:lnTo>
                      <a:pt x="172956" y="139237"/>
                    </a:lnTo>
                    <a:cubicBezTo>
                      <a:pt x="163684" y="175699"/>
                      <a:pt x="135868" y="202688"/>
                      <a:pt x="89865" y="202688"/>
                    </a:cubicBezTo>
                    <a:cubicBezTo>
                      <a:pt x="37087" y="202688"/>
                      <a:pt x="0" y="164081"/>
                      <a:pt x="0" y="101344"/>
                    </a:cubicBezTo>
                    <a:cubicBezTo>
                      <a:pt x="0" y="40573"/>
                      <a:pt x="35482" y="0"/>
                      <a:pt x="89152" y="0"/>
                    </a:cubicBezTo>
                    <a:cubicBezTo>
                      <a:pt x="146745" y="0"/>
                      <a:pt x="177948" y="45757"/>
                      <a:pt x="177948" y="101344"/>
                    </a:cubicBezTo>
                    <a:lnTo>
                      <a:pt x="177948" y="111890"/>
                    </a:lnTo>
                    <a:close/>
                    <a:moveTo>
                      <a:pt x="31738" y="84900"/>
                    </a:moveTo>
                    <a:lnTo>
                      <a:pt x="145496" y="84900"/>
                    </a:lnTo>
                    <a:cubicBezTo>
                      <a:pt x="142465" y="53085"/>
                      <a:pt x="123387" y="27526"/>
                      <a:pt x="88974" y="27526"/>
                    </a:cubicBezTo>
                    <a:cubicBezTo>
                      <a:pt x="58840" y="27526"/>
                      <a:pt x="36731" y="46651"/>
                      <a:pt x="31738" y="84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>
                <a:off x="4745894" y="3416935"/>
                <a:ext cx="101455" cy="249696"/>
              </a:xfrm>
              <a:custGeom>
                <a:avLst/>
                <a:gdLst/>
                <a:ahLst/>
                <a:cxnLst/>
                <a:rect l="l" t="t" r="r" b="b"/>
                <a:pathLst>
                  <a:path w="101455" h="249696" extrusionOk="0">
                    <a:moveTo>
                      <a:pt x="61693" y="81325"/>
                    </a:moveTo>
                    <a:lnTo>
                      <a:pt x="61693" y="206978"/>
                    </a:lnTo>
                    <a:cubicBezTo>
                      <a:pt x="61693" y="217166"/>
                      <a:pt x="66508" y="223422"/>
                      <a:pt x="83803" y="223422"/>
                    </a:cubicBezTo>
                    <a:lnTo>
                      <a:pt x="101455" y="223422"/>
                    </a:lnTo>
                    <a:lnTo>
                      <a:pt x="101455" y="248624"/>
                    </a:lnTo>
                    <a:cubicBezTo>
                      <a:pt x="93253" y="249339"/>
                      <a:pt x="86121" y="249696"/>
                      <a:pt x="80059" y="249696"/>
                    </a:cubicBezTo>
                    <a:cubicBezTo>
                      <a:pt x="50104" y="249696"/>
                      <a:pt x="31738" y="239151"/>
                      <a:pt x="31738" y="209480"/>
                    </a:cubicBezTo>
                    <a:lnTo>
                      <a:pt x="31738" y="81147"/>
                    </a:lnTo>
                    <a:lnTo>
                      <a:pt x="0" y="81147"/>
                    </a:lnTo>
                    <a:lnTo>
                      <a:pt x="0" y="54872"/>
                    </a:lnTo>
                    <a:lnTo>
                      <a:pt x="31738" y="54872"/>
                    </a:lnTo>
                    <a:lnTo>
                      <a:pt x="31738" y="0"/>
                    </a:lnTo>
                    <a:lnTo>
                      <a:pt x="61693" y="0"/>
                    </a:lnTo>
                    <a:lnTo>
                      <a:pt x="61693" y="54872"/>
                    </a:lnTo>
                    <a:lnTo>
                      <a:pt x="101455" y="54872"/>
                    </a:lnTo>
                    <a:lnTo>
                      <a:pt x="101455" y="81147"/>
                    </a:lnTo>
                    <a:lnTo>
                      <a:pt x="61693" y="81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0"/>
              <p:cNvSpPr/>
              <p:nvPr/>
            </p:nvSpPr>
            <p:spPr>
              <a:xfrm>
                <a:off x="4883010" y="3398346"/>
                <a:ext cx="44932" cy="88117"/>
              </a:xfrm>
              <a:custGeom>
                <a:avLst/>
                <a:gdLst/>
                <a:ahLst/>
                <a:cxnLst/>
                <a:rect l="l" t="t" r="r" b="b"/>
                <a:pathLst>
                  <a:path w="44932" h="88117" extrusionOk="0">
                    <a:moveTo>
                      <a:pt x="44933" y="31100"/>
                    </a:moveTo>
                    <a:cubicBezTo>
                      <a:pt x="44933" y="66312"/>
                      <a:pt x="27637" y="82577"/>
                      <a:pt x="3744" y="87403"/>
                    </a:cubicBezTo>
                    <a:lnTo>
                      <a:pt x="0" y="88118"/>
                    </a:lnTo>
                    <a:lnTo>
                      <a:pt x="0" y="68278"/>
                    </a:lnTo>
                    <a:lnTo>
                      <a:pt x="2674" y="67920"/>
                    </a:lnTo>
                    <a:cubicBezTo>
                      <a:pt x="14264" y="64524"/>
                      <a:pt x="21397" y="57732"/>
                      <a:pt x="22823" y="38965"/>
                    </a:cubicBezTo>
                    <a:lnTo>
                      <a:pt x="20505" y="38965"/>
                    </a:lnTo>
                    <a:cubicBezTo>
                      <a:pt x="8915" y="38965"/>
                      <a:pt x="0" y="31100"/>
                      <a:pt x="0" y="19840"/>
                    </a:cubicBezTo>
                    <a:cubicBezTo>
                      <a:pt x="0" y="8222"/>
                      <a:pt x="8915" y="0"/>
                      <a:pt x="20505" y="0"/>
                    </a:cubicBezTo>
                    <a:cubicBezTo>
                      <a:pt x="35839" y="0"/>
                      <a:pt x="44933" y="10903"/>
                      <a:pt x="44933" y="311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0"/>
              <p:cNvSpPr/>
              <p:nvPr/>
            </p:nvSpPr>
            <p:spPr>
              <a:xfrm>
                <a:off x="4929548" y="3467517"/>
                <a:ext cx="158512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158512" h="202688" extrusionOk="0">
                    <a:moveTo>
                      <a:pt x="0" y="136555"/>
                    </a:moveTo>
                    <a:lnTo>
                      <a:pt x="30312" y="136555"/>
                    </a:lnTo>
                    <a:cubicBezTo>
                      <a:pt x="33700" y="165869"/>
                      <a:pt x="47964" y="176771"/>
                      <a:pt x="82020" y="176771"/>
                    </a:cubicBezTo>
                    <a:cubicBezTo>
                      <a:pt x="114650" y="176771"/>
                      <a:pt x="128379" y="165869"/>
                      <a:pt x="128379" y="146743"/>
                    </a:cubicBezTo>
                    <a:cubicBezTo>
                      <a:pt x="128379" y="129585"/>
                      <a:pt x="117859" y="121542"/>
                      <a:pt x="84160" y="115286"/>
                    </a:cubicBezTo>
                    <a:lnTo>
                      <a:pt x="66151" y="111890"/>
                    </a:lnTo>
                    <a:cubicBezTo>
                      <a:pt x="24249" y="104025"/>
                      <a:pt x="5884" y="84900"/>
                      <a:pt x="5884" y="54872"/>
                    </a:cubicBezTo>
                    <a:cubicBezTo>
                      <a:pt x="5884" y="21806"/>
                      <a:pt x="32095" y="0"/>
                      <a:pt x="76314" y="0"/>
                    </a:cubicBezTo>
                    <a:cubicBezTo>
                      <a:pt x="128023" y="0"/>
                      <a:pt x="154233" y="22879"/>
                      <a:pt x="154947" y="64167"/>
                    </a:cubicBezTo>
                    <a:lnTo>
                      <a:pt x="124992" y="64167"/>
                    </a:lnTo>
                    <a:cubicBezTo>
                      <a:pt x="123565" y="34139"/>
                      <a:pt x="105913" y="25917"/>
                      <a:pt x="76314" y="25917"/>
                    </a:cubicBezTo>
                    <a:cubicBezTo>
                      <a:pt x="50460" y="25917"/>
                      <a:pt x="35839" y="36462"/>
                      <a:pt x="35839" y="54515"/>
                    </a:cubicBezTo>
                    <a:cubicBezTo>
                      <a:pt x="35839" y="72925"/>
                      <a:pt x="50104" y="79717"/>
                      <a:pt x="74709" y="84543"/>
                    </a:cubicBezTo>
                    <a:lnTo>
                      <a:pt x="91827" y="87939"/>
                    </a:lnTo>
                    <a:cubicBezTo>
                      <a:pt x="139434" y="97233"/>
                      <a:pt x="158513" y="113498"/>
                      <a:pt x="158513" y="144956"/>
                    </a:cubicBezTo>
                    <a:cubicBezTo>
                      <a:pt x="158513" y="181776"/>
                      <a:pt x="129271" y="202688"/>
                      <a:pt x="81842" y="202688"/>
                    </a:cubicBezTo>
                    <a:cubicBezTo>
                      <a:pt x="32986" y="202510"/>
                      <a:pt x="3031" y="181955"/>
                      <a:pt x="0" y="136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>
                <a:off x="5193082" y="3467517"/>
                <a:ext cx="269596" cy="198041"/>
              </a:xfrm>
              <a:custGeom>
                <a:avLst/>
                <a:gdLst/>
                <a:ahLst/>
                <a:cxnLst/>
                <a:rect l="l" t="t" r="r" b="b"/>
                <a:pathLst>
                  <a:path w="269596" h="198041" extrusionOk="0">
                    <a:moveTo>
                      <a:pt x="269597" y="66670"/>
                    </a:moveTo>
                    <a:lnTo>
                      <a:pt x="269597" y="198042"/>
                    </a:lnTo>
                    <a:lnTo>
                      <a:pt x="239641" y="198042"/>
                    </a:lnTo>
                    <a:lnTo>
                      <a:pt x="239641" y="69708"/>
                    </a:lnTo>
                    <a:cubicBezTo>
                      <a:pt x="239641" y="39681"/>
                      <a:pt x="224664" y="26990"/>
                      <a:pt x="199166" y="26990"/>
                    </a:cubicBezTo>
                    <a:cubicBezTo>
                      <a:pt x="174917" y="26990"/>
                      <a:pt x="149776" y="45758"/>
                      <a:pt x="149776" y="92229"/>
                    </a:cubicBezTo>
                    <a:lnTo>
                      <a:pt x="149776" y="198042"/>
                    </a:lnTo>
                    <a:lnTo>
                      <a:pt x="119821" y="198042"/>
                    </a:lnTo>
                    <a:lnTo>
                      <a:pt x="119821" y="69708"/>
                    </a:lnTo>
                    <a:cubicBezTo>
                      <a:pt x="119821" y="39681"/>
                      <a:pt x="104487" y="26990"/>
                      <a:pt x="79346" y="26990"/>
                    </a:cubicBezTo>
                    <a:cubicBezTo>
                      <a:pt x="55809" y="26990"/>
                      <a:pt x="29955" y="45758"/>
                      <a:pt x="29955" y="92229"/>
                    </a:cubicBezTo>
                    <a:lnTo>
                      <a:pt x="29955" y="198042"/>
                    </a:lnTo>
                    <a:lnTo>
                      <a:pt x="0" y="198042"/>
                    </a:lnTo>
                    <a:lnTo>
                      <a:pt x="0" y="4469"/>
                    </a:lnTo>
                    <a:lnTo>
                      <a:pt x="28529" y="4469"/>
                    </a:lnTo>
                    <a:lnTo>
                      <a:pt x="28529" y="33067"/>
                    </a:lnTo>
                    <a:cubicBezTo>
                      <a:pt x="40119" y="13227"/>
                      <a:pt x="58484" y="1"/>
                      <a:pt x="84338" y="1"/>
                    </a:cubicBezTo>
                    <a:cubicBezTo>
                      <a:pt x="115006" y="1"/>
                      <a:pt x="134442" y="15015"/>
                      <a:pt x="143892" y="36463"/>
                    </a:cubicBezTo>
                    <a:cubicBezTo>
                      <a:pt x="155838" y="15015"/>
                      <a:pt x="176165" y="1"/>
                      <a:pt x="203445" y="1"/>
                    </a:cubicBezTo>
                    <a:cubicBezTo>
                      <a:pt x="248378" y="-178"/>
                      <a:pt x="269597" y="29135"/>
                      <a:pt x="269597" y="666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0"/>
              <p:cNvSpPr/>
              <p:nvPr/>
            </p:nvSpPr>
            <p:spPr>
              <a:xfrm>
                <a:off x="5498518" y="3467517"/>
                <a:ext cx="180087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180087" h="202688" extrusionOk="0">
                    <a:moveTo>
                      <a:pt x="180088" y="173733"/>
                    </a:moveTo>
                    <a:lnTo>
                      <a:pt x="180088" y="198220"/>
                    </a:lnTo>
                    <a:cubicBezTo>
                      <a:pt x="175274" y="198935"/>
                      <a:pt x="169211" y="199292"/>
                      <a:pt x="163684" y="199292"/>
                    </a:cubicBezTo>
                    <a:cubicBezTo>
                      <a:pt x="142287" y="199292"/>
                      <a:pt x="132659" y="189998"/>
                      <a:pt x="131054" y="171588"/>
                    </a:cubicBezTo>
                    <a:cubicBezTo>
                      <a:pt x="117503" y="192143"/>
                      <a:pt x="95928" y="202688"/>
                      <a:pt x="68113" y="202688"/>
                    </a:cubicBezTo>
                    <a:cubicBezTo>
                      <a:pt x="26211" y="202688"/>
                      <a:pt x="0" y="182491"/>
                      <a:pt x="0" y="146029"/>
                    </a:cubicBezTo>
                    <a:cubicBezTo>
                      <a:pt x="0" y="115643"/>
                      <a:pt x="18365" y="91692"/>
                      <a:pt x="71500" y="85973"/>
                    </a:cubicBezTo>
                    <a:lnTo>
                      <a:pt x="99137" y="82934"/>
                    </a:lnTo>
                    <a:cubicBezTo>
                      <a:pt x="118573" y="80611"/>
                      <a:pt x="129449" y="73461"/>
                      <a:pt x="129449" y="56302"/>
                    </a:cubicBezTo>
                    <a:cubicBezTo>
                      <a:pt x="129449" y="36105"/>
                      <a:pt x="118929" y="25917"/>
                      <a:pt x="85943" y="25917"/>
                    </a:cubicBezTo>
                    <a:cubicBezTo>
                      <a:pt x="52957" y="25917"/>
                      <a:pt x="39227" y="35211"/>
                      <a:pt x="37266" y="64167"/>
                    </a:cubicBezTo>
                    <a:lnTo>
                      <a:pt x="7311" y="64167"/>
                    </a:lnTo>
                    <a:cubicBezTo>
                      <a:pt x="9629" y="26632"/>
                      <a:pt x="29420" y="0"/>
                      <a:pt x="85943" y="0"/>
                    </a:cubicBezTo>
                    <a:cubicBezTo>
                      <a:pt x="139434" y="0"/>
                      <a:pt x="158513" y="23593"/>
                      <a:pt x="158513" y="56302"/>
                    </a:cubicBezTo>
                    <a:lnTo>
                      <a:pt x="158513" y="164439"/>
                    </a:lnTo>
                    <a:cubicBezTo>
                      <a:pt x="158513" y="170516"/>
                      <a:pt x="161901" y="173733"/>
                      <a:pt x="169033" y="173733"/>
                    </a:cubicBezTo>
                    <a:lnTo>
                      <a:pt x="180088" y="173733"/>
                    </a:lnTo>
                    <a:close/>
                    <a:moveTo>
                      <a:pt x="129449" y="121542"/>
                    </a:moveTo>
                    <a:lnTo>
                      <a:pt x="129449" y="98663"/>
                    </a:lnTo>
                    <a:cubicBezTo>
                      <a:pt x="123387" y="103132"/>
                      <a:pt x="115185" y="105813"/>
                      <a:pt x="103952" y="106885"/>
                    </a:cubicBezTo>
                    <a:lnTo>
                      <a:pt x="75780" y="110281"/>
                    </a:lnTo>
                    <a:cubicBezTo>
                      <a:pt x="40653" y="114392"/>
                      <a:pt x="30847" y="126367"/>
                      <a:pt x="30847" y="145135"/>
                    </a:cubicBezTo>
                    <a:cubicBezTo>
                      <a:pt x="30847" y="164260"/>
                      <a:pt x="42793" y="177129"/>
                      <a:pt x="69361" y="177129"/>
                    </a:cubicBezTo>
                    <a:cubicBezTo>
                      <a:pt x="98424" y="177129"/>
                      <a:pt x="129449" y="159791"/>
                      <a:pt x="129449" y="121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0"/>
              <p:cNvSpPr/>
              <p:nvPr/>
            </p:nvSpPr>
            <p:spPr>
              <a:xfrm>
                <a:off x="5707313" y="3398346"/>
                <a:ext cx="164396" cy="267212"/>
              </a:xfrm>
              <a:custGeom>
                <a:avLst/>
                <a:gdLst/>
                <a:ahLst/>
                <a:cxnLst/>
                <a:rect l="l" t="t" r="r" b="b"/>
                <a:pathLst>
                  <a:path w="164396" h="267212" extrusionOk="0">
                    <a:moveTo>
                      <a:pt x="64368" y="163187"/>
                    </a:moveTo>
                    <a:lnTo>
                      <a:pt x="29955" y="195539"/>
                    </a:lnTo>
                    <a:lnTo>
                      <a:pt x="29955" y="267213"/>
                    </a:lnTo>
                    <a:lnTo>
                      <a:pt x="0" y="267213"/>
                    </a:lnTo>
                    <a:lnTo>
                      <a:pt x="0" y="0"/>
                    </a:lnTo>
                    <a:lnTo>
                      <a:pt x="29955" y="0"/>
                    </a:lnTo>
                    <a:lnTo>
                      <a:pt x="29955" y="160149"/>
                    </a:lnTo>
                    <a:lnTo>
                      <a:pt x="119464" y="73461"/>
                    </a:lnTo>
                    <a:lnTo>
                      <a:pt x="159226" y="73461"/>
                    </a:lnTo>
                    <a:lnTo>
                      <a:pt x="85765" y="143347"/>
                    </a:lnTo>
                    <a:lnTo>
                      <a:pt x="164397" y="267213"/>
                    </a:lnTo>
                    <a:lnTo>
                      <a:pt x="129628" y="267213"/>
                    </a:lnTo>
                    <a:lnTo>
                      <a:pt x="64368" y="1631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>
                <a:off x="5878664" y="3467339"/>
                <a:ext cx="177769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177769" h="202688" extrusionOk="0">
                    <a:moveTo>
                      <a:pt x="177770" y="111890"/>
                    </a:moveTo>
                    <a:lnTo>
                      <a:pt x="31025" y="111890"/>
                    </a:lnTo>
                    <a:cubicBezTo>
                      <a:pt x="34056" y="155502"/>
                      <a:pt x="56879" y="175341"/>
                      <a:pt x="90579" y="175341"/>
                    </a:cubicBezTo>
                    <a:cubicBezTo>
                      <a:pt x="117859" y="175341"/>
                      <a:pt x="135155" y="161042"/>
                      <a:pt x="141930" y="139237"/>
                    </a:cubicBezTo>
                    <a:lnTo>
                      <a:pt x="172956" y="139237"/>
                    </a:lnTo>
                    <a:cubicBezTo>
                      <a:pt x="163505" y="175699"/>
                      <a:pt x="135868" y="202688"/>
                      <a:pt x="89865" y="202688"/>
                    </a:cubicBezTo>
                    <a:cubicBezTo>
                      <a:pt x="37087" y="202688"/>
                      <a:pt x="0" y="164081"/>
                      <a:pt x="0" y="101344"/>
                    </a:cubicBezTo>
                    <a:cubicBezTo>
                      <a:pt x="0" y="40573"/>
                      <a:pt x="35661" y="0"/>
                      <a:pt x="89152" y="0"/>
                    </a:cubicBezTo>
                    <a:cubicBezTo>
                      <a:pt x="146745" y="0"/>
                      <a:pt x="177770" y="45757"/>
                      <a:pt x="177770" y="101344"/>
                    </a:cubicBezTo>
                    <a:lnTo>
                      <a:pt x="177770" y="111890"/>
                    </a:lnTo>
                    <a:close/>
                    <a:moveTo>
                      <a:pt x="31738" y="84900"/>
                    </a:moveTo>
                    <a:lnTo>
                      <a:pt x="145497" y="84900"/>
                    </a:lnTo>
                    <a:cubicBezTo>
                      <a:pt x="142465" y="53085"/>
                      <a:pt x="123387" y="27526"/>
                      <a:pt x="88974" y="27526"/>
                    </a:cubicBezTo>
                    <a:cubicBezTo>
                      <a:pt x="58841" y="27526"/>
                      <a:pt x="36731" y="46651"/>
                      <a:pt x="31738" y="84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0"/>
              <p:cNvSpPr/>
              <p:nvPr/>
            </p:nvSpPr>
            <p:spPr>
              <a:xfrm>
                <a:off x="6150043" y="3416935"/>
                <a:ext cx="101633" cy="249696"/>
              </a:xfrm>
              <a:custGeom>
                <a:avLst/>
                <a:gdLst/>
                <a:ahLst/>
                <a:cxnLst/>
                <a:rect l="l" t="t" r="r" b="b"/>
                <a:pathLst>
                  <a:path w="101633" h="249696" extrusionOk="0">
                    <a:moveTo>
                      <a:pt x="61872" y="81325"/>
                    </a:moveTo>
                    <a:lnTo>
                      <a:pt x="61872" y="206978"/>
                    </a:lnTo>
                    <a:cubicBezTo>
                      <a:pt x="61872" y="217166"/>
                      <a:pt x="66686" y="223422"/>
                      <a:pt x="83981" y="223422"/>
                    </a:cubicBezTo>
                    <a:lnTo>
                      <a:pt x="101634" y="223422"/>
                    </a:lnTo>
                    <a:lnTo>
                      <a:pt x="101634" y="248624"/>
                    </a:lnTo>
                    <a:cubicBezTo>
                      <a:pt x="93432" y="249339"/>
                      <a:pt x="86299" y="249696"/>
                      <a:pt x="80237" y="249696"/>
                    </a:cubicBezTo>
                    <a:cubicBezTo>
                      <a:pt x="50282" y="249696"/>
                      <a:pt x="31916" y="239151"/>
                      <a:pt x="31916" y="209480"/>
                    </a:cubicBezTo>
                    <a:lnTo>
                      <a:pt x="31916" y="81147"/>
                    </a:lnTo>
                    <a:lnTo>
                      <a:pt x="0" y="81147"/>
                    </a:lnTo>
                    <a:lnTo>
                      <a:pt x="0" y="54872"/>
                    </a:lnTo>
                    <a:lnTo>
                      <a:pt x="31916" y="54872"/>
                    </a:lnTo>
                    <a:lnTo>
                      <a:pt x="31916" y="0"/>
                    </a:lnTo>
                    <a:lnTo>
                      <a:pt x="61872" y="0"/>
                    </a:lnTo>
                    <a:lnTo>
                      <a:pt x="61872" y="54872"/>
                    </a:lnTo>
                    <a:lnTo>
                      <a:pt x="101455" y="54872"/>
                    </a:lnTo>
                    <a:lnTo>
                      <a:pt x="101455" y="81147"/>
                    </a:lnTo>
                    <a:lnTo>
                      <a:pt x="61872" y="81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6283950" y="3398346"/>
                <a:ext cx="157264" cy="267212"/>
              </a:xfrm>
              <a:custGeom>
                <a:avLst/>
                <a:gdLst/>
                <a:ahLst/>
                <a:cxnLst/>
                <a:rect l="l" t="t" r="r" b="b"/>
                <a:pathLst>
                  <a:path w="157264" h="267212" extrusionOk="0">
                    <a:moveTo>
                      <a:pt x="157265" y="136198"/>
                    </a:moveTo>
                    <a:lnTo>
                      <a:pt x="157265" y="267213"/>
                    </a:lnTo>
                    <a:lnTo>
                      <a:pt x="127310" y="267213"/>
                    </a:lnTo>
                    <a:lnTo>
                      <a:pt x="127310" y="139237"/>
                    </a:lnTo>
                    <a:cubicBezTo>
                      <a:pt x="127310" y="109209"/>
                      <a:pt x="110906" y="96161"/>
                      <a:pt x="83090" y="96161"/>
                    </a:cubicBezTo>
                    <a:cubicBezTo>
                      <a:pt x="57949" y="96161"/>
                      <a:pt x="29955" y="114928"/>
                      <a:pt x="29955" y="157646"/>
                    </a:cubicBezTo>
                    <a:lnTo>
                      <a:pt x="29955" y="267213"/>
                    </a:lnTo>
                    <a:lnTo>
                      <a:pt x="0" y="267213"/>
                    </a:lnTo>
                    <a:lnTo>
                      <a:pt x="0" y="0"/>
                    </a:lnTo>
                    <a:lnTo>
                      <a:pt x="29955" y="0"/>
                    </a:lnTo>
                    <a:lnTo>
                      <a:pt x="29955" y="100272"/>
                    </a:lnTo>
                    <a:cubicBezTo>
                      <a:pt x="42615" y="82219"/>
                      <a:pt x="62942" y="69171"/>
                      <a:pt x="89152" y="69171"/>
                    </a:cubicBezTo>
                    <a:cubicBezTo>
                      <a:pt x="132124" y="68993"/>
                      <a:pt x="157265" y="93480"/>
                      <a:pt x="157265" y="136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6473666" y="3467339"/>
                <a:ext cx="177948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177948" h="202688" extrusionOk="0">
                    <a:moveTo>
                      <a:pt x="177770" y="111890"/>
                    </a:moveTo>
                    <a:lnTo>
                      <a:pt x="31025" y="111890"/>
                    </a:lnTo>
                    <a:cubicBezTo>
                      <a:pt x="34056" y="155502"/>
                      <a:pt x="56879" y="175341"/>
                      <a:pt x="90579" y="175341"/>
                    </a:cubicBezTo>
                    <a:cubicBezTo>
                      <a:pt x="117859" y="175341"/>
                      <a:pt x="135155" y="161042"/>
                      <a:pt x="141931" y="139237"/>
                    </a:cubicBezTo>
                    <a:lnTo>
                      <a:pt x="172956" y="139237"/>
                    </a:lnTo>
                    <a:cubicBezTo>
                      <a:pt x="163505" y="175699"/>
                      <a:pt x="135868" y="202688"/>
                      <a:pt x="89866" y="202688"/>
                    </a:cubicBezTo>
                    <a:cubicBezTo>
                      <a:pt x="37087" y="202688"/>
                      <a:pt x="0" y="164081"/>
                      <a:pt x="0" y="101344"/>
                    </a:cubicBezTo>
                    <a:cubicBezTo>
                      <a:pt x="0" y="40573"/>
                      <a:pt x="35483" y="0"/>
                      <a:pt x="89152" y="0"/>
                    </a:cubicBezTo>
                    <a:cubicBezTo>
                      <a:pt x="146745" y="0"/>
                      <a:pt x="177948" y="45757"/>
                      <a:pt x="177948" y="101344"/>
                    </a:cubicBezTo>
                    <a:lnTo>
                      <a:pt x="177948" y="111890"/>
                    </a:lnTo>
                    <a:close/>
                    <a:moveTo>
                      <a:pt x="31917" y="84900"/>
                    </a:moveTo>
                    <a:lnTo>
                      <a:pt x="145675" y="84900"/>
                    </a:lnTo>
                    <a:cubicBezTo>
                      <a:pt x="142644" y="53085"/>
                      <a:pt x="123565" y="27526"/>
                      <a:pt x="89152" y="27526"/>
                    </a:cubicBezTo>
                    <a:cubicBezTo>
                      <a:pt x="58841" y="27526"/>
                      <a:pt x="36731" y="46651"/>
                      <a:pt x="31917" y="84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6745047" y="3397631"/>
                <a:ext cx="104842" cy="267748"/>
              </a:xfrm>
              <a:custGeom>
                <a:avLst/>
                <a:gdLst/>
                <a:ahLst/>
                <a:cxnLst/>
                <a:rect l="l" t="t" r="r" b="b"/>
                <a:pathLst>
                  <a:path w="104842" h="267748" extrusionOk="0">
                    <a:moveTo>
                      <a:pt x="61871" y="53621"/>
                    </a:moveTo>
                    <a:lnTo>
                      <a:pt x="61871" y="74176"/>
                    </a:lnTo>
                    <a:lnTo>
                      <a:pt x="103060" y="74176"/>
                    </a:lnTo>
                    <a:lnTo>
                      <a:pt x="103060" y="100450"/>
                    </a:lnTo>
                    <a:lnTo>
                      <a:pt x="61871" y="100450"/>
                    </a:lnTo>
                    <a:lnTo>
                      <a:pt x="61871" y="267749"/>
                    </a:lnTo>
                    <a:lnTo>
                      <a:pt x="31916" y="267749"/>
                    </a:lnTo>
                    <a:lnTo>
                      <a:pt x="31916" y="100450"/>
                    </a:lnTo>
                    <a:lnTo>
                      <a:pt x="0" y="100450"/>
                    </a:lnTo>
                    <a:lnTo>
                      <a:pt x="0" y="74176"/>
                    </a:lnTo>
                    <a:lnTo>
                      <a:pt x="31916" y="74176"/>
                    </a:lnTo>
                    <a:lnTo>
                      <a:pt x="31916" y="54336"/>
                    </a:lnTo>
                    <a:cubicBezTo>
                      <a:pt x="31916" y="20197"/>
                      <a:pt x="47607" y="0"/>
                      <a:pt x="85765" y="0"/>
                    </a:cubicBezTo>
                    <a:cubicBezTo>
                      <a:pt x="91292" y="0"/>
                      <a:pt x="100385" y="357"/>
                      <a:pt x="104843" y="715"/>
                    </a:cubicBezTo>
                    <a:lnTo>
                      <a:pt x="104843" y="26274"/>
                    </a:lnTo>
                    <a:lnTo>
                      <a:pt x="87726" y="26274"/>
                    </a:lnTo>
                    <a:cubicBezTo>
                      <a:pt x="70430" y="26274"/>
                      <a:pt x="61871" y="36105"/>
                      <a:pt x="61871" y="53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>
                <a:off x="6878597" y="3471807"/>
                <a:ext cx="157264" cy="198219"/>
              </a:xfrm>
              <a:custGeom>
                <a:avLst/>
                <a:gdLst/>
                <a:ahLst/>
                <a:cxnLst/>
                <a:rect l="l" t="t" r="r" b="b"/>
                <a:pathLst>
                  <a:path w="157264" h="198219" extrusionOk="0">
                    <a:moveTo>
                      <a:pt x="157265" y="179"/>
                    </a:moveTo>
                    <a:lnTo>
                      <a:pt x="157265" y="193751"/>
                    </a:lnTo>
                    <a:lnTo>
                      <a:pt x="128736" y="193751"/>
                    </a:lnTo>
                    <a:lnTo>
                      <a:pt x="128736" y="164796"/>
                    </a:lnTo>
                    <a:cubicBezTo>
                      <a:pt x="116077" y="184278"/>
                      <a:pt x="95036" y="198220"/>
                      <a:pt x="68113" y="198220"/>
                    </a:cubicBezTo>
                    <a:cubicBezTo>
                      <a:pt x="25141" y="198220"/>
                      <a:pt x="0" y="173733"/>
                      <a:pt x="0" y="131014"/>
                    </a:cubicBezTo>
                    <a:lnTo>
                      <a:pt x="0" y="0"/>
                    </a:lnTo>
                    <a:lnTo>
                      <a:pt x="29955" y="0"/>
                    </a:lnTo>
                    <a:lnTo>
                      <a:pt x="29955" y="127976"/>
                    </a:lnTo>
                    <a:cubicBezTo>
                      <a:pt x="29955" y="158004"/>
                      <a:pt x="46359" y="171052"/>
                      <a:pt x="74175" y="171052"/>
                    </a:cubicBezTo>
                    <a:cubicBezTo>
                      <a:pt x="99316" y="171052"/>
                      <a:pt x="127309" y="152284"/>
                      <a:pt x="127309" y="109566"/>
                    </a:cubicBezTo>
                    <a:lnTo>
                      <a:pt x="127309" y="0"/>
                    </a:lnTo>
                    <a:lnTo>
                      <a:pt x="157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>
                <a:off x="7067778" y="3416935"/>
                <a:ext cx="101455" cy="249696"/>
              </a:xfrm>
              <a:custGeom>
                <a:avLst/>
                <a:gdLst/>
                <a:ahLst/>
                <a:cxnLst/>
                <a:rect l="l" t="t" r="r" b="b"/>
                <a:pathLst>
                  <a:path w="101455" h="249696" extrusionOk="0">
                    <a:moveTo>
                      <a:pt x="61694" y="81325"/>
                    </a:moveTo>
                    <a:lnTo>
                      <a:pt x="61694" y="206978"/>
                    </a:lnTo>
                    <a:cubicBezTo>
                      <a:pt x="61694" y="217166"/>
                      <a:pt x="66508" y="223422"/>
                      <a:pt x="83803" y="223422"/>
                    </a:cubicBezTo>
                    <a:lnTo>
                      <a:pt x="101455" y="223422"/>
                    </a:lnTo>
                    <a:lnTo>
                      <a:pt x="101455" y="248624"/>
                    </a:lnTo>
                    <a:cubicBezTo>
                      <a:pt x="93254" y="249339"/>
                      <a:pt x="86121" y="249696"/>
                      <a:pt x="80059" y="249696"/>
                    </a:cubicBezTo>
                    <a:cubicBezTo>
                      <a:pt x="50104" y="249696"/>
                      <a:pt x="31738" y="239151"/>
                      <a:pt x="31738" y="209480"/>
                    </a:cubicBezTo>
                    <a:lnTo>
                      <a:pt x="31738" y="81147"/>
                    </a:lnTo>
                    <a:lnTo>
                      <a:pt x="0" y="81147"/>
                    </a:lnTo>
                    <a:lnTo>
                      <a:pt x="0" y="54872"/>
                    </a:lnTo>
                    <a:lnTo>
                      <a:pt x="31738" y="54872"/>
                    </a:lnTo>
                    <a:lnTo>
                      <a:pt x="31738" y="0"/>
                    </a:lnTo>
                    <a:lnTo>
                      <a:pt x="61694" y="0"/>
                    </a:lnTo>
                    <a:lnTo>
                      <a:pt x="61694" y="54872"/>
                    </a:lnTo>
                    <a:lnTo>
                      <a:pt x="101455" y="54872"/>
                    </a:lnTo>
                    <a:lnTo>
                      <a:pt x="101455" y="81147"/>
                    </a:lnTo>
                    <a:lnTo>
                      <a:pt x="61694" y="81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0"/>
              <p:cNvSpPr/>
              <p:nvPr/>
            </p:nvSpPr>
            <p:spPr>
              <a:xfrm>
                <a:off x="7200615" y="3471807"/>
                <a:ext cx="157264" cy="198219"/>
              </a:xfrm>
              <a:custGeom>
                <a:avLst/>
                <a:gdLst/>
                <a:ahLst/>
                <a:cxnLst/>
                <a:rect l="l" t="t" r="r" b="b"/>
                <a:pathLst>
                  <a:path w="157264" h="198219" extrusionOk="0">
                    <a:moveTo>
                      <a:pt x="157265" y="179"/>
                    </a:moveTo>
                    <a:lnTo>
                      <a:pt x="157265" y="193751"/>
                    </a:lnTo>
                    <a:lnTo>
                      <a:pt x="128736" y="193751"/>
                    </a:lnTo>
                    <a:lnTo>
                      <a:pt x="128736" y="164796"/>
                    </a:lnTo>
                    <a:cubicBezTo>
                      <a:pt x="116077" y="184278"/>
                      <a:pt x="95036" y="198220"/>
                      <a:pt x="68113" y="198220"/>
                    </a:cubicBezTo>
                    <a:cubicBezTo>
                      <a:pt x="25141" y="198220"/>
                      <a:pt x="0" y="173733"/>
                      <a:pt x="0" y="131014"/>
                    </a:cubicBezTo>
                    <a:lnTo>
                      <a:pt x="0" y="0"/>
                    </a:lnTo>
                    <a:lnTo>
                      <a:pt x="29955" y="0"/>
                    </a:lnTo>
                    <a:lnTo>
                      <a:pt x="29955" y="127976"/>
                    </a:lnTo>
                    <a:cubicBezTo>
                      <a:pt x="29955" y="158004"/>
                      <a:pt x="46359" y="171052"/>
                      <a:pt x="74175" y="171052"/>
                    </a:cubicBezTo>
                    <a:cubicBezTo>
                      <a:pt x="99316" y="171052"/>
                      <a:pt x="127309" y="152284"/>
                      <a:pt x="127309" y="109566"/>
                    </a:cubicBezTo>
                    <a:lnTo>
                      <a:pt x="127309" y="0"/>
                    </a:lnTo>
                    <a:lnTo>
                      <a:pt x="157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0"/>
              <p:cNvSpPr/>
              <p:nvPr/>
            </p:nvSpPr>
            <p:spPr>
              <a:xfrm>
                <a:off x="7400494" y="3468947"/>
                <a:ext cx="100742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100742" h="196611" extrusionOk="0">
                    <a:moveTo>
                      <a:pt x="100742" y="358"/>
                    </a:moveTo>
                    <a:lnTo>
                      <a:pt x="100742" y="29313"/>
                    </a:lnTo>
                    <a:lnTo>
                      <a:pt x="93254" y="29313"/>
                    </a:lnTo>
                    <a:cubicBezTo>
                      <a:pt x="54740" y="29313"/>
                      <a:pt x="29955" y="48795"/>
                      <a:pt x="29955" y="86330"/>
                    </a:cubicBezTo>
                    <a:lnTo>
                      <a:pt x="29955" y="196611"/>
                    </a:lnTo>
                    <a:lnTo>
                      <a:pt x="0" y="196611"/>
                    </a:lnTo>
                    <a:lnTo>
                      <a:pt x="0" y="3039"/>
                    </a:lnTo>
                    <a:lnTo>
                      <a:pt x="28529" y="3039"/>
                    </a:lnTo>
                    <a:lnTo>
                      <a:pt x="28529" y="37177"/>
                    </a:lnTo>
                    <a:cubicBezTo>
                      <a:pt x="39405" y="16980"/>
                      <a:pt x="59197" y="0"/>
                      <a:pt x="90757" y="0"/>
                    </a:cubicBezTo>
                    <a:cubicBezTo>
                      <a:pt x="93610" y="0"/>
                      <a:pt x="96463" y="0"/>
                      <a:pt x="100742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>
                <a:off x="7513896" y="3467339"/>
                <a:ext cx="177769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177769" h="202688" extrusionOk="0">
                    <a:moveTo>
                      <a:pt x="177770" y="111890"/>
                    </a:moveTo>
                    <a:lnTo>
                      <a:pt x="31025" y="111890"/>
                    </a:lnTo>
                    <a:cubicBezTo>
                      <a:pt x="34056" y="155502"/>
                      <a:pt x="56879" y="175341"/>
                      <a:pt x="90579" y="175341"/>
                    </a:cubicBezTo>
                    <a:cubicBezTo>
                      <a:pt x="117859" y="175341"/>
                      <a:pt x="135155" y="161042"/>
                      <a:pt x="141930" y="139237"/>
                    </a:cubicBezTo>
                    <a:lnTo>
                      <a:pt x="172955" y="139237"/>
                    </a:lnTo>
                    <a:cubicBezTo>
                      <a:pt x="163505" y="175699"/>
                      <a:pt x="135868" y="202688"/>
                      <a:pt x="89865" y="202688"/>
                    </a:cubicBezTo>
                    <a:cubicBezTo>
                      <a:pt x="37087" y="202688"/>
                      <a:pt x="0" y="164081"/>
                      <a:pt x="0" y="101344"/>
                    </a:cubicBezTo>
                    <a:cubicBezTo>
                      <a:pt x="0" y="40573"/>
                      <a:pt x="35482" y="0"/>
                      <a:pt x="89152" y="0"/>
                    </a:cubicBezTo>
                    <a:cubicBezTo>
                      <a:pt x="146744" y="0"/>
                      <a:pt x="177770" y="45757"/>
                      <a:pt x="177770" y="101344"/>
                    </a:cubicBezTo>
                    <a:lnTo>
                      <a:pt x="177770" y="111890"/>
                    </a:lnTo>
                    <a:close/>
                    <a:moveTo>
                      <a:pt x="31916" y="84900"/>
                    </a:moveTo>
                    <a:lnTo>
                      <a:pt x="145675" y="84900"/>
                    </a:lnTo>
                    <a:cubicBezTo>
                      <a:pt x="142644" y="53085"/>
                      <a:pt x="123565" y="27526"/>
                      <a:pt x="89152" y="27526"/>
                    </a:cubicBezTo>
                    <a:cubicBezTo>
                      <a:pt x="58840" y="27526"/>
                      <a:pt x="36731" y="46651"/>
                      <a:pt x="31916" y="84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7785454" y="3397631"/>
                <a:ext cx="104664" cy="267748"/>
              </a:xfrm>
              <a:custGeom>
                <a:avLst/>
                <a:gdLst/>
                <a:ahLst/>
                <a:cxnLst/>
                <a:rect l="l" t="t" r="r" b="b"/>
                <a:pathLst>
                  <a:path w="104664" h="267748" extrusionOk="0">
                    <a:moveTo>
                      <a:pt x="61694" y="53621"/>
                    </a:moveTo>
                    <a:lnTo>
                      <a:pt x="61694" y="74176"/>
                    </a:lnTo>
                    <a:lnTo>
                      <a:pt x="102882" y="74176"/>
                    </a:lnTo>
                    <a:lnTo>
                      <a:pt x="102882" y="100450"/>
                    </a:lnTo>
                    <a:lnTo>
                      <a:pt x="61694" y="100450"/>
                    </a:lnTo>
                    <a:lnTo>
                      <a:pt x="61694" y="267749"/>
                    </a:lnTo>
                    <a:lnTo>
                      <a:pt x="31738" y="267749"/>
                    </a:lnTo>
                    <a:lnTo>
                      <a:pt x="31738" y="100450"/>
                    </a:lnTo>
                    <a:lnTo>
                      <a:pt x="0" y="100450"/>
                    </a:lnTo>
                    <a:lnTo>
                      <a:pt x="0" y="74176"/>
                    </a:lnTo>
                    <a:lnTo>
                      <a:pt x="31738" y="74176"/>
                    </a:lnTo>
                    <a:lnTo>
                      <a:pt x="31738" y="54336"/>
                    </a:lnTo>
                    <a:cubicBezTo>
                      <a:pt x="31738" y="20197"/>
                      <a:pt x="47429" y="0"/>
                      <a:pt x="85587" y="0"/>
                    </a:cubicBezTo>
                    <a:cubicBezTo>
                      <a:pt x="91292" y="0"/>
                      <a:pt x="100207" y="357"/>
                      <a:pt x="104665" y="715"/>
                    </a:cubicBezTo>
                    <a:lnTo>
                      <a:pt x="104665" y="26274"/>
                    </a:lnTo>
                    <a:lnTo>
                      <a:pt x="87370" y="26274"/>
                    </a:lnTo>
                    <a:cubicBezTo>
                      <a:pt x="70252" y="26274"/>
                      <a:pt x="61694" y="36105"/>
                      <a:pt x="61694" y="53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7918826" y="3468947"/>
                <a:ext cx="100742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100742" h="196611" extrusionOk="0">
                    <a:moveTo>
                      <a:pt x="100742" y="358"/>
                    </a:moveTo>
                    <a:lnTo>
                      <a:pt x="100742" y="29313"/>
                    </a:lnTo>
                    <a:lnTo>
                      <a:pt x="93254" y="29313"/>
                    </a:lnTo>
                    <a:cubicBezTo>
                      <a:pt x="54740" y="29313"/>
                      <a:pt x="29955" y="48795"/>
                      <a:pt x="29955" y="86330"/>
                    </a:cubicBezTo>
                    <a:lnTo>
                      <a:pt x="29955" y="196611"/>
                    </a:lnTo>
                    <a:lnTo>
                      <a:pt x="0" y="196611"/>
                    </a:lnTo>
                    <a:lnTo>
                      <a:pt x="0" y="3039"/>
                    </a:lnTo>
                    <a:lnTo>
                      <a:pt x="28529" y="3039"/>
                    </a:lnTo>
                    <a:lnTo>
                      <a:pt x="28529" y="37177"/>
                    </a:lnTo>
                    <a:cubicBezTo>
                      <a:pt x="39405" y="16980"/>
                      <a:pt x="59197" y="0"/>
                      <a:pt x="90757" y="0"/>
                    </a:cubicBezTo>
                    <a:cubicBezTo>
                      <a:pt x="93610" y="0"/>
                      <a:pt x="96641" y="0"/>
                      <a:pt x="100742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8043818" y="3404066"/>
                <a:ext cx="40296" cy="261492"/>
              </a:xfrm>
              <a:custGeom>
                <a:avLst/>
                <a:gdLst/>
                <a:ahLst/>
                <a:cxnLst/>
                <a:rect l="l" t="t" r="r" b="b"/>
                <a:pathLst>
                  <a:path w="40296" h="261492" extrusionOk="0">
                    <a:moveTo>
                      <a:pt x="0" y="20197"/>
                    </a:moveTo>
                    <a:cubicBezTo>
                      <a:pt x="0" y="9294"/>
                      <a:pt x="8915" y="0"/>
                      <a:pt x="20148" y="0"/>
                    </a:cubicBezTo>
                    <a:cubicBezTo>
                      <a:pt x="31025" y="0"/>
                      <a:pt x="40296" y="8937"/>
                      <a:pt x="40296" y="20197"/>
                    </a:cubicBezTo>
                    <a:cubicBezTo>
                      <a:pt x="40296" y="31100"/>
                      <a:pt x="31381" y="40395"/>
                      <a:pt x="20148" y="40395"/>
                    </a:cubicBezTo>
                    <a:cubicBezTo>
                      <a:pt x="9272" y="40395"/>
                      <a:pt x="0" y="31458"/>
                      <a:pt x="0" y="20197"/>
                    </a:cubicBezTo>
                    <a:close/>
                    <a:moveTo>
                      <a:pt x="5170" y="67920"/>
                    </a:moveTo>
                    <a:lnTo>
                      <a:pt x="35126" y="67920"/>
                    </a:lnTo>
                    <a:lnTo>
                      <a:pt x="35126" y="261493"/>
                    </a:lnTo>
                    <a:lnTo>
                      <a:pt x="5170" y="261493"/>
                    </a:lnTo>
                    <a:lnTo>
                      <a:pt x="5170" y="679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8110860" y="3467339"/>
                <a:ext cx="177948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177948" h="202688" extrusionOk="0">
                    <a:moveTo>
                      <a:pt x="177770" y="111890"/>
                    </a:moveTo>
                    <a:lnTo>
                      <a:pt x="31025" y="111890"/>
                    </a:lnTo>
                    <a:cubicBezTo>
                      <a:pt x="34056" y="155502"/>
                      <a:pt x="56879" y="175341"/>
                      <a:pt x="90579" y="175341"/>
                    </a:cubicBezTo>
                    <a:cubicBezTo>
                      <a:pt x="117860" y="175341"/>
                      <a:pt x="135155" y="161042"/>
                      <a:pt x="141931" y="139237"/>
                    </a:cubicBezTo>
                    <a:lnTo>
                      <a:pt x="172956" y="139237"/>
                    </a:lnTo>
                    <a:cubicBezTo>
                      <a:pt x="163506" y="175699"/>
                      <a:pt x="135868" y="202688"/>
                      <a:pt x="89866" y="202688"/>
                    </a:cubicBezTo>
                    <a:cubicBezTo>
                      <a:pt x="37088" y="202688"/>
                      <a:pt x="0" y="164081"/>
                      <a:pt x="0" y="101344"/>
                    </a:cubicBezTo>
                    <a:cubicBezTo>
                      <a:pt x="0" y="40573"/>
                      <a:pt x="35483" y="0"/>
                      <a:pt x="89152" y="0"/>
                    </a:cubicBezTo>
                    <a:cubicBezTo>
                      <a:pt x="146745" y="0"/>
                      <a:pt x="177948" y="45757"/>
                      <a:pt x="177948" y="101344"/>
                    </a:cubicBezTo>
                    <a:lnTo>
                      <a:pt x="177948" y="111890"/>
                    </a:lnTo>
                    <a:close/>
                    <a:moveTo>
                      <a:pt x="31738" y="84900"/>
                    </a:moveTo>
                    <a:lnTo>
                      <a:pt x="145497" y="84900"/>
                    </a:lnTo>
                    <a:cubicBezTo>
                      <a:pt x="142466" y="53085"/>
                      <a:pt x="123387" y="27526"/>
                      <a:pt x="88974" y="27526"/>
                    </a:cubicBezTo>
                    <a:cubicBezTo>
                      <a:pt x="58662" y="27526"/>
                      <a:pt x="36553" y="46651"/>
                      <a:pt x="31738" y="84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>
                <a:off x="8321617" y="3467516"/>
                <a:ext cx="157264" cy="198042"/>
              </a:xfrm>
              <a:custGeom>
                <a:avLst/>
                <a:gdLst/>
                <a:ahLst/>
                <a:cxnLst/>
                <a:rect l="l" t="t" r="r" b="b"/>
                <a:pathLst>
                  <a:path w="157264" h="198042" extrusionOk="0">
                    <a:moveTo>
                      <a:pt x="157265" y="67028"/>
                    </a:moveTo>
                    <a:lnTo>
                      <a:pt x="157265" y="198042"/>
                    </a:lnTo>
                    <a:lnTo>
                      <a:pt x="127310" y="198042"/>
                    </a:lnTo>
                    <a:lnTo>
                      <a:pt x="127310" y="70066"/>
                    </a:lnTo>
                    <a:cubicBezTo>
                      <a:pt x="127310" y="40038"/>
                      <a:pt x="110906" y="26990"/>
                      <a:pt x="83090" y="26990"/>
                    </a:cubicBezTo>
                    <a:cubicBezTo>
                      <a:pt x="57949" y="26990"/>
                      <a:pt x="29955" y="45758"/>
                      <a:pt x="29955" y="88476"/>
                    </a:cubicBezTo>
                    <a:lnTo>
                      <a:pt x="29955" y="198042"/>
                    </a:lnTo>
                    <a:lnTo>
                      <a:pt x="0" y="198042"/>
                    </a:lnTo>
                    <a:lnTo>
                      <a:pt x="0" y="4469"/>
                    </a:lnTo>
                    <a:lnTo>
                      <a:pt x="28529" y="4469"/>
                    </a:lnTo>
                    <a:lnTo>
                      <a:pt x="28529" y="33425"/>
                    </a:lnTo>
                    <a:cubicBezTo>
                      <a:pt x="41188" y="13943"/>
                      <a:pt x="62228" y="1"/>
                      <a:pt x="89152" y="1"/>
                    </a:cubicBezTo>
                    <a:cubicBezTo>
                      <a:pt x="132302" y="-178"/>
                      <a:pt x="157265" y="24309"/>
                      <a:pt x="157265" y="670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>
                <a:off x="8512046" y="3398346"/>
                <a:ext cx="184545" cy="271680"/>
              </a:xfrm>
              <a:custGeom>
                <a:avLst/>
                <a:gdLst/>
                <a:ahLst/>
                <a:cxnLst/>
                <a:rect l="l" t="t" r="r" b="b"/>
                <a:pathLst>
                  <a:path w="184545" h="271680" extrusionOk="0">
                    <a:moveTo>
                      <a:pt x="184546" y="0"/>
                    </a:moveTo>
                    <a:lnTo>
                      <a:pt x="184546" y="267213"/>
                    </a:lnTo>
                    <a:lnTo>
                      <a:pt x="156017" y="267213"/>
                    </a:lnTo>
                    <a:lnTo>
                      <a:pt x="156017" y="237185"/>
                    </a:lnTo>
                    <a:cubicBezTo>
                      <a:pt x="141396" y="259348"/>
                      <a:pt x="118573" y="271681"/>
                      <a:pt x="89866" y="271681"/>
                    </a:cubicBezTo>
                    <a:cubicBezTo>
                      <a:pt x="35661" y="271681"/>
                      <a:pt x="0" y="232180"/>
                      <a:pt x="0" y="170337"/>
                    </a:cubicBezTo>
                    <a:cubicBezTo>
                      <a:pt x="0" y="108494"/>
                      <a:pt x="35483" y="68993"/>
                      <a:pt x="89866" y="68993"/>
                    </a:cubicBezTo>
                    <a:cubicBezTo>
                      <a:pt x="117860" y="68993"/>
                      <a:pt x="139969" y="80611"/>
                      <a:pt x="154590" y="101344"/>
                    </a:cubicBezTo>
                    <a:lnTo>
                      <a:pt x="154590" y="0"/>
                    </a:lnTo>
                    <a:lnTo>
                      <a:pt x="184546" y="0"/>
                    </a:lnTo>
                    <a:close/>
                    <a:moveTo>
                      <a:pt x="155839" y="170337"/>
                    </a:moveTo>
                    <a:cubicBezTo>
                      <a:pt x="155839" y="123508"/>
                      <a:pt x="131054" y="95982"/>
                      <a:pt x="93610" y="95982"/>
                    </a:cubicBezTo>
                    <a:cubicBezTo>
                      <a:pt x="56166" y="95982"/>
                      <a:pt x="31560" y="124937"/>
                      <a:pt x="31560" y="171767"/>
                    </a:cubicBezTo>
                    <a:cubicBezTo>
                      <a:pt x="31560" y="218596"/>
                      <a:pt x="56166" y="244513"/>
                      <a:pt x="93610" y="244513"/>
                    </a:cubicBezTo>
                    <a:cubicBezTo>
                      <a:pt x="131054" y="244513"/>
                      <a:pt x="155839" y="217345"/>
                      <a:pt x="155839" y="170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8735284" y="3398346"/>
                <a:ext cx="62584" cy="268284"/>
              </a:xfrm>
              <a:custGeom>
                <a:avLst/>
                <a:gdLst/>
                <a:ahLst/>
                <a:cxnLst/>
                <a:rect l="l" t="t" r="r" b="b"/>
                <a:pathLst>
                  <a:path w="62584" h="268284" extrusionOk="0">
                    <a:moveTo>
                      <a:pt x="0" y="228248"/>
                    </a:moveTo>
                    <a:lnTo>
                      <a:pt x="0" y="0"/>
                    </a:lnTo>
                    <a:lnTo>
                      <a:pt x="29955" y="0"/>
                    </a:lnTo>
                    <a:lnTo>
                      <a:pt x="29955" y="225567"/>
                    </a:lnTo>
                    <a:cubicBezTo>
                      <a:pt x="29955" y="235755"/>
                      <a:pt x="34056" y="242011"/>
                      <a:pt x="48320" y="242011"/>
                    </a:cubicBezTo>
                    <a:lnTo>
                      <a:pt x="62585" y="242011"/>
                    </a:lnTo>
                    <a:lnTo>
                      <a:pt x="62585" y="267213"/>
                    </a:lnTo>
                    <a:cubicBezTo>
                      <a:pt x="55453" y="267927"/>
                      <a:pt x="48677" y="268285"/>
                      <a:pt x="43506" y="268285"/>
                    </a:cubicBezTo>
                    <a:cubicBezTo>
                      <a:pt x="16404" y="268285"/>
                      <a:pt x="0" y="257918"/>
                      <a:pt x="0" y="228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8797333" y="3471986"/>
                <a:ext cx="175630" cy="268463"/>
              </a:xfrm>
              <a:custGeom>
                <a:avLst/>
                <a:gdLst/>
                <a:ahLst/>
                <a:cxnLst/>
                <a:rect l="l" t="t" r="r" b="b"/>
                <a:pathLst>
                  <a:path w="175630" h="268463" extrusionOk="0">
                    <a:moveTo>
                      <a:pt x="175630" y="0"/>
                    </a:moveTo>
                    <a:lnTo>
                      <a:pt x="93967" y="224137"/>
                    </a:lnTo>
                    <a:cubicBezTo>
                      <a:pt x="81664" y="258276"/>
                      <a:pt x="61694" y="268464"/>
                      <a:pt x="31025" y="268464"/>
                    </a:cubicBezTo>
                    <a:cubicBezTo>
                      <a:pt x="24963" y="268464"/>
                      <a:pt x="19435" y="268106"/>
                      <a:pt x="13016" y="267391"/>
                    </a:cubicBezTo>
                    <a:lnTo>
                      <a:pt x="13016" y="242189"/>
                    </a:lnTo>
                    <a:lnTo>
                      <a:pt x="30668" y="242189"/>
                    </a:lnTo>
                    <a:cubicBezTo>
                      <a:pt x="49747" y="242189"/>
                      <a:pt x="59911" y="233610"/>
                      <a:pt x="65794" y="218238"/>
                    </a:cubicBezTo>
                    <a:cubicBezTo>
                      <a:pt x="67934" y="212519"/>
                      <a:pt x="70252" y="206263"/>
                      <a:pt x="72570" y="200186"/>
                    </a:cubicBezTo>
                    <a:lnTo>
                      <a:pt x="0" y="179"/>
                    </a:lnTo>
                    <a:lnTo>
                      <a:pt x="32986" y="179"/>
                    </a:lnTo>
                    <a:lnTo>
                      <a:pt x="60267" y="80789"/>
                    </a:lnTo>
                    <a:cubicBezTo>
                      <a:pt x="70074" y="109030"/>
                      <a:pt x="78989" y="136734"/>
                      <a:pt x="87905" y="164439"/>
                    </a:cubicBezTo>
                    <a:cubicBezTo>
                      <a:pt x="96463" y="136734"/>
                      <a:pt x="105913" y="108494"/>
                      <a:pt x="115542" y="80432"/>
                    </a:cubicBezTo>
                    <a:lnTo>
                      <a:pt x="142822" y="179"/>
                    </a:lnTo>
                    <a:lnTo>
                      <a:pt x="175630" y="1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ONL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442025" y="431675"/>
            <a:ext cx="4687500" cy="12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442025" y="1800725"/>
            <a:ext cx="4687500" cy="24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B286D"/>
              </a:buClr>
              <a:buSzPts val="1800"/>
              <a:buChar char="●"/>
              <a:defRPr>
                <a:solidFill>
                  <a:srgbClr val="2A2C2E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45257">
            <a:off x="253764" y="341271"/>
            <a:ext cx="2525192" cy="4658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3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32" name="Google Shape;32;p3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40;p3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Title">
  <p:cSld name="White Background Titl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>
            <a:spLocks noGrp="1"/>
          </p:cNvSpPr>
          <p:nvPr>
            <p:ph type="title"/>
          </p:nvPr>
        </p:nvSpPr>
        <p:spPr>
          <a:xfrm>
            <a:off x="228600" y="428641"/>
            <a:ext cx="86583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2D25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1">
  <p:cSld name="TITLE_AND_BOD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428625" y="307850"/>
            <a:ext cx="7419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428625" y="1208825"/>
            <a:ext cx="7419900" cy="3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46" name="Google Shape;46;p4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47" name="Google Shape;47;p4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52;p4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53" name="Google Shape;53;p4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2">
  <p:cSld name="TITLE_AND_BODY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428625" y="307850"/>
            <a:ext cx="7419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428625" y="1208825"/>
            <a:ext cx="6422100" cy="3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5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2">
            <a:alphaModFix/>
          </a:blip>
          <a:srcRect t="-290"/>
          <a:stretch/>
        </p:blipFill>
        <p:spPr>
          <a:xfrm>
            <a:off x="6774482" y="868016"/>
            <a:ext cx="2376263" cy="4277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5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63" name="Google Shape;63;p5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68;p5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3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428700" y="1152475"/>
            <a:ext cx="3890100" cy="3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4825249" y="1152475"/>
            <a:ext cx="3890100" cy="3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428625" y="307850"/>
            <a:ext cx="7419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6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78" name="Google Shape;78;p6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79" name="Google Shape;79;p6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" name="Google Shape;87;p6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Emphasis - Purple Background" type="secHead">
  <p:cSld name="SECTION_HEADER">
    <p:bg>
      <p:bgPr>
        <a:solidFill>
          <a:srgbClr val="4B286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57650" y="1146275"/>
            <a:ext cx="762870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7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slide - 1">
  <p:cSld name="MAIN_POINT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8025" y="945614"/>
            <a:ext cx="4355976" cy="419788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90250" y="2075450"/>
            <a:ext cx="4931400" cy="19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8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97" name="Google Shape;97;p8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98" name="Google Shape;98;p8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" name="Google Shape;103;p8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104" name="Google Shape;104;p8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8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slide - 2">
  <p:cSld name="MAIN_POINT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3376350" y="2647975"/>
            <a:ext cx="4853400" cy="14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9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236443" cy="3491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9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113" name="Google Shape;113;p9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Google Shape;121;p9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slide - 4">
  <p:cSld name="MAIN_POINT_1_1_1_1_1_1_2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558925" y="2888625"/>
            <a:ext cx="4853400" cy="14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0"/>
          <p:cNvSpPr txBox="1"/>
          <p:nvPr/>
        </p:nvSpPr>
        <p:spPr>
          <a:xfrm>
            <a:off x="3593400" y="4804217"/>
            <a:ext cx="1957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 Proprietary</a:t>
            </a:r>
            <a:endParaRPr sz="8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6136" y="296365"/>
            <a:ext cx="3347863" cy="4644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0"/>
          <p:cNvGrpSpPr/>
          <p:nvPr/>
        </p:nvGrpSpPr>
        <p:grpSpPr>
          <a:xfrm>
            <a:off x="8014607" y="182401"/>
            <a:ext cx="917646" cy="175179"/>
            <a:chOff x="3410053" y="3745579"/>
            <a:chExt cx="5410650" cy="1032285"/>
          </a:xfrm>
        </p:grpSpPr>
        <p:sp>
          <p:nvSpPr>
            <p:cNvPr id="128" name="Google Shape;128;p10"/>
            <p:cNvSpPr/>
            <p:nvPr/>
          </p:nvSpPr>
          <p:spPr>
            <a:xfrm>
              <a:off x="6233572" y="3920887"/>
              <a:ext cx="396167" cy="570589"/>
            </a:xfrm>
            <a:custGeom>
              <a:avLst/>
              <a:gdLst/>
              <a:ahLst/>
              <a:cxnLst/>
              <a:rect l="l" t="t" r="r" b="b"/>
              <a:pathLst>
                <a:path w="396167" h="570589" extrusionOk="0">
                  <a:moveTo>
                    <a:pt x="396168" y="109308"/>
                  </a:moveTo>
                  <a:lnTo>
                    <a:pt x="396168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396168" y="570590"/>
                  </a:lnTo>
                  <a:lnTo>
                    <a:pt x="396168" y="454723"/>
                  </a:lnTo>
                  <a:lnTo>
                    <a:pt x="159780" y="454723"/>
                  </a:lnTo>
                  <a:lnTo>
                    <a:pt x="159780" y="327925"/>
                  </a:lnTo>
                  <a:lnTo>
                    <a:pt x="356770" y="327925"/>
                  </a:lnTo>
                  <a:lnTo>
                    <a:pt x="356770" y="216431"/>
                  </a:lnTo>
                  <a:lnTo>
                    <a:pt x="159780" y="216431"/>
                  </a:lnTo>
                  <a:lnTo>
                    <a:pt x="159780" y="109308"/>
                  </a:lnTo>
                  <a:lnTo>
                    <a:pt x="396168" y="109308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6918658" y="3920887"/>
              <a:ext cx="411489" cy="570589"/>
            </a:xfrm>
            <a:custGeom>
              <a:avLst/>
              <a:gdLst/>
              <a:ahLst/>
              <a:cxnLst/>
              <a:rect l="l" t="t" r="r" b="b"/>
              <a:pathLst>
                <a:path w="411489" h="570589" extrusionOk="0">
                  <a:moveTo>
                    <a:pt x="411490" y="456909"/>
                  </a:moveTo>
                  <a:lnTo>
                    <a:pt x="161970" y="456909"/>
                  </a:lnTo>
                  <a:lnTo>
                    <a:pt x="161970" y="0"/>
                  </a:lnTo>
                  <a:lnTo>
                    <a:pt x="0" y="0"/>
                  </a:lnTo>
                  <a:lnTo>
                    <a:pt x="0" y="570590"/>
                  </a:lnTo>
                  <a:lnTo>
                    <a:pt x="411490" y="570590"/>
                  </a:lnTo>
                  <a:lnTo>
                    <a:pt x="411490" y="456909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8299775" y="3905584"/>
              <a:ext cx="520928" cy="599009"/>
            </a:xfrm>
            <a:custGeom>
              <a:avLst/>
              <a:gdLst/>
              <a:ahLst/>
              <a:cxnLst/>
              <a:rect l="l" t="t" r="r" b="b"/>
              <a:pathLst>
                <a:path w="520928" h="599009" extrusionOk="0">
                  <a:moveTo>
                    <a:pt x="339260" y="231734"/>
                  </a:moveTo>
                  <a:cubicBezTo>
                    <a:pt x="229821" y="207686"/>
                    <a:pt x="190424" y="203314"/>
                    <a:pt x="190424" y="161776"/>
                  </a:cubicBezTo>
                  <a:cubicBezTo>
                    <a:pt x="190424" y="122425"/>
                    <a:pt x="245143" y="109308"/>
                    <a:pt x="275786" y="109308"/>
                  </a:cubicBezTo>
                  <a:cubicBezTo>
                    <a:pt x="326127" y="109308"/>
                    <a:pt x="385224" y="120239"/>
                    <a:pt x="446510" y="153032"/>
                  </a:cubicBezTo>
                  <a:lnTo>
                    <a:pt x="490285" y="48096"/>
                  </a:lnTo>
                  <a:cubicBezTo>
                    <a:pt x="429000" y="13117"/>
                    <a:pt x="348015" y="0"/>
                    <a:pt x="271408" y="0"/>
                  </a:cubicBezTo>
                  <a:cubicBezTo>
                    <a:pt x="120383" y="0"/>
                    <a:pt x="17510" y="61213"/>
                    <a:pt x="15321" y="181452"/>
                  </a:cubicBezTo>
                  <a:cubicBezTo>
                    <a:pt x="10944" y="290760"/>
                    <a:pt x="100684" y="330111"/>
                    <a:pt x="181668" y="347601"/>
                  </a:cubicBezTo>
                  <a:cubicBezTo>
                    <a:pt x="260464" y="362904"/>
                    <a:pt x="339260" y="378207"/>
                    <a:pt x="341449" y="424116"/>
                  </a:cubicBezTo>
                  <a:cubicBezTo>
                    <a:pt x="343638" y="467840"/>
                    <a:pt x="304240" y="485329"/>
                    <a:pt x="232010" y="485329"/>
                  </a:cubicBezTo>
                  <a:cubicBezTo>
                    <a:pt x="164158" y="485329"/>
                    <a:pt x="100684" y="463467"/>
                    <a:pt x="37209" y="437234"/>
                  </a:cubicBezTo>
                  <a:lnTo>
                    <a:pt x="0" y="550914"/>
                  </a:lnTo>
                  <a:cubicBezTo>
                    <a:pt x="74418" y="581521"/>
                    <a:pt x="148836" y="599010"/>
                    <a:pt x="225444" y="599010"/>
                  </a:cubicBezTo>
                  <a:cubicBezTo>
                    <a:pt x="332694" y="599010"/>
                    <a:pt x="411489" y="581521"/>
                    <a:pt x="468398" y="529053"/>
                  </a:cubicBezTo>
                  <a:cubicBezTo>
                    <a:pt x="507796" y="491888"/>
                    <a:pt x="520928" y="445978"/>
                    <a:pt x="520928" y="404441"/>
                  </a:cubicBezTo>
                  <a:cubicBezTo>
                    <a:pt x="520928" y="312622"/>
                    <a:pt x="464020" y="260154"/>
                    <a:pt x="339260" y="231734"/>
                  </a:cubicBez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5504710" y="3920887"/>
              <a:ext cx="499040" cy="570589"/>
            </a:xfrm>
            <a:custGeom>
              <a:avLst/>
              <a:gdLst/>
              <a:ahLst/>
              <a:cxnLst/>
              <a:rect l="l" t="t" r="r" b="b"/>
              <a:pathLst>
                <a:path w="499040" h="570589" extrusionOk="0">
                  <a:moveTo>
                    <a:pt x="499041" y="111495"/>
                  </a:moveTo>
                  <a:lnTo>
                    <a:pt x="499041" y="0"/>
                  </a:lnTo>
                  <a:lnTo>
                    <a:pt x="0" y="0"/>
                  </a:lnTo>
                  <a:lnTo>
                    <a:pt x="0" y="111495"/>
                  </a:lnTo>
                  <a:lnTo>
                    <a:pt x="168536" y="111495"/>
                  </a:lnTo>
                  <a:lnTo>
                    <a:pt x="168536" y="570590"/>
                  </a:lnTo>
                  <a:lnTo>
                    <a:pt x="330505" y="570590"/>
                  </a:lnTo>
                  <a:lnTo>
                    <a:pt x="330505" y="111495"/>
                  </a:lnTo>
                  <a:lnTo>
                    <a:pt x="499041" y="111495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7527137" y="3920887"/>
              <a:ext cx="523117" cy="579334"/>
            </a:xfrm>
            <a:custGeom>
              <a:avLst/>
              <a:gdLst/>
              <a:ahLst/>
              <a:cxnLst/>
              <a:rect l="l" t="t" r="r" b="b"/>
              <a:pathLst>
                <a:path w="523117" h="579334" extrusionOk="0">
                  <a:moveTo>
                    <a:pt x="356770" y="0"/>
                  </a:moveTo>
                  <a:lnTo>
                    <a:pt x="356770" y="362904"/>
                  </a:lnTo>
                  <a:cubicBezTo>
                    <a:pt x="356770" y="391324"/>
                    <a:pt x="356770" y="400069"/>
                    <a:pt x="354581" y="411000"/>
                  </a:cubicBezTo>
                  <a:cubicBezTo>
                    <a:pt x="350204" y="445978"/>
                    <a:pt x="315184" y="465654"/>
                    <a:pt x="262653" y="465654"/>
                  </a:cubicBezTo>
                  <a:cubicBezTo>
                    <a:pt x="223255" y="465654"/>
                    <a:pt x="194801" y="452537"/>
                    <a:pt x="179479" y="432861"/>
                  </a:cubicBezTo>
                  <a:cubicBezTo>
                    <a:pt x="172913" y="421930"/>
                    <a:pt x="168536" y="402255"/>
                    <a:pt x="168536" y="371649"/>
                  </a:cubicBezTo>
                  <a:lnTo>
                    <a:pt x="168536" y="0"/>
                  </a:lnTo>
                  <a:lnTo>
                    <a:pt x="0" y="0"/>
                  </a:lnTo>
                  <a:lnTo>
                    <a:pt x="0" y="393510"/>
                  </a:lnTo>
                  <a:cubicBezTo>
                    <a:pt x="0" y="448164"/>
                    <a:pt x="6566" y="472212"/>
                    <a:pt x="32832" y="502819"/>
                  </a:cubicBezTo>
                  <a:cubicBezTo>
                    <a:pt x="74419" y="553101"/>
                    <a:pt x="153214" y="579334"/>
                    <a:pt x="262653" y="579334"/>
                  </a:cubicBezTo>
                  <a:cubicBezTo>
                    <a:pt x="264842" y="579334"/>
                    <a:pt x="264842" y="579334"/>
                    <a:pt x="267030" y="579334"/>
                  </a:cubicBezTo>
                  <a:cubicBezTo>
                    <a:pt x="267030" y="579334"/>
                    <a:pt x="269219" y="579334"/>
                    <a:pt x="269219" y="579334"/>
                  </a:cubicBezTo>
                  <a:cubicBezTo>
                    <a:pt x="415867" y="579334"/>
                    <a:pt x="490286" y="522494"/>
                    <a:pt x="512173" y="470026"/>
                  </a:cubicBezTo>
                  <a:cubicBezTo>
                    <a:pt x="523117" y="443792"/>
                    <a:pt x="523117" y="432861"/>
                    <a:pt x="523117" y="380393"/>
                  </a:cubicBezTo>
                  <a:lnTo>
                    <a:pt x="523117" y="0"/>
                  </a:lnTo>
                  <a:lnTo>
                    <a:pt x="356770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10"/>
            <p:cNvGrpSpPr/>
            <p:nvPr/>
          </p:nvGrpSpPr>
          <p:grpSpPr>
            <a:xfrm>
              <a:off x="3410053" y="3745579"/>
              <a:ext cx="2175641" cy="1032285"/>
              <a:chOff x="3410053" y="3745579"/>
              <a:chExt cx="2175641" cy="1032285"/>
            </a:xfrm>
          </p:grpSpPr>
          <p:sp>
            <p:nvSpPr>
              <p:cNvPr id="134" name="Google Shape;134;p10"/>
              <p:cNvSpPr/>
              <p:nvPr/>
            </p:nvSpPr>
            <p:spPr>
              <a:xfrm>
                <a:off x="4633578" y="3763483"/>
                <a:ext cx="952116" cy="253595"/>
              </a:xfrm>
              <a:custGeom>
                <a:avLst/>
                <a:gdLst/>
                <a:ahLst/>
                <a:cxnLst/>
                <a:rect l="l" t="t" r="r" b="b"/>
                <a:pathLst>
                  <a:path w="952116" h="253595" extrusionOk="0">
                    <a:moveTo>
                      <a:pt x="945551" y="0"/>
                    </a:moveTo>
                    <a:lnTo>
                      <a:pt x="0" y="188010"/>
                    </a:lnTo>
                    <a:lnTo>
                      <a:pt x="0" y="253595"/>
                    </a:lnTo>
                    <a:lnTo>
                      <a:pt x="2189" y="253595"/>
                    </a:lnTo>
                    <a:cubicBezTo>
                      <a:pt x="625990" y="102750"/>
                      <a:pt x="943362" y="10931"/>
                      <a:pt x="947739" y="10931"/>
                    </a:cubicBezTo>
                    <a:cubicBezTo>
                      <a:pt x="952117" y="10931"/>
                      <a:pt x="952117" y="6559"/>
                      <a:pt x="952117" y="4372"/>
                    </a:cubicBezTo>
                    <a:cubicBezTo>
                      <a:pt x="952117" y="2186"/>
                      <a:pt x="949928" y="0"/>
                      <a:pt x="945551" y="0"/>
                    </a:cubicBezTo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0"/>
              <p:cNvSpPr/>
              <p:nvPr/>
            </p:nvSpPr>
            <p:spPr>
              <a:xfrm>
                <a:off x="3410053" y="3745579"/>
                <a:ext cx="1709432" cy="1032285"/>
              </a:xfrm>
              <a:custGeom>
                <a:avLst/>
                <a:gdLst/>
                <a:ahLst/>
                <a:cxnLst/>
                <a:rect l="l" t="t" r="r" b="b"/>
                <a:pathLst>
                  <a:path w="1709432" h="1032285" extrusionOk="0">
                    <a:moveTo>
                      <a:pt x="1376739" y="70372"/>
                    </a:moveTo>
                    <a:cubicBezTo>
                      <a:pt x="1392061" y="61627"/>
                      <a:pt x="1396438" y="65999"/>
                      <a:pt x="1392061" y="76930"/>
                    </a:cubicBezTo>
                    <a:cubicBezTo>
                      <a:pt x="1383306" y="94419"/>
                      <a:pt x="1352663" y="197169"/>
                      <a:pt x="1114086" y="391738"/>
                    </a:cubicBezTo>
                    <a:cubicBezTo>
                      <a:pt x="1052801" y="442020"/>
                      <a:pt x="1009025" y="470440"/>
                      <a:pt x="919285" y="522908"/>
                    </a:cubicBezTo>
                    <a:cubicBezTo>
                      <a:pt x="1065933" y="319595"/>
                      <a:pt x="1278244" y="133771"/>
                      <a:pt x="1376739" y="70372"/>
                    </a:cubicBezTo>
                    <a:moveTo>
                      <a:pt x="1400816" y="414"/>
                    </a:moveTo>
                    <a:cubicBezTo>
                      <a:pt x="1354851" y="2600"/>
                      <a:pt x="1269489" y="70372"/>
                      <a:pt x="1223525" y="111909"/>
                    </a:cubicBezTo>
                    <a:cubicBezTo>
                      <a:pt x="1037479" y="271499"/>
                      <a:pt x="899586" y="420158"/>
                      <a:pt x="798903" y="575376"/>
                    </a:cubicBezTo>
                    <a:cubicBezTo>
                      <a:pt x="588780" y="686871"/>
                      <a:pt x="321750" y="800552"/>
                      <a:pt x="56908" y="892371"/>
                    </a:cubicBezTo>
                    <a:lnTo>
                      <a:pt x="50342" y="894557"/>
                    </a:lnTo>
                    <a:lnTo>
                      <a:pt x="0" y="1032286"/>
                    </a:lnTo>
                    <a:lnTo>
                      <a:pt x="28454" y="1021355"/>
                    </a:lnTo>
                    <a:cubicBezTo>
                      <a:pt x="196990" y="957956"/>
                      <a:pt x="479342" y="835530"/>
                      <a:pt x="733239" y="702174"/>
                    </a:cubicBezTo>
                    <a:cubicBezTo>
                      <a:pt x="717918" y="741525"/>
                      <a:pt x="711352" y="776504"/>
                      <a:pt x="711352" y="807110"/>
                    </a:cubicBezTo>
                    <a:cubicBezTo>
                      <a:pt x="711352" y="831158"/>
                      <a:pt x="715729" y="853020"/>
                      <a:pt x="722296" y="872695"/>
                    </a:cubicBezTo>
                    <a:cubicBezTo>
                      <a:pt x="737617" y="912046"/>
                      <a:pt x="770449" y="942653"/>
                      <a:pt x="814224" y="960142"/>
                    </a:cubicBezTo>
                    <a:cubicBezTo>
                      <a:pt x="879887" y="986376"/>
                      <a:pt x="969627" y="986376"/>
                      <a:pt x="1070311" y="955770"/>
                    </a:cubicBezTo>
                    <a:cubicBezTo>
                      <a:pt x="1330775" y="877067"/>
                      <a:pt x="1639392" y="634403"/>
                      <a:pt x="1705055" y="588493"/>
                    </a:cubicBezTo>
                    <a:lnTo>
                      <a:pt x="1707244" y="586307"/>
                    </a:lnTo>
                    <a:cubicBezTo>
                      <a:pt x="1709433" y="584121"/>
                      <a:pt x="1709433" y="581935"/>
                      <a:pt x="1709433" y="579749"/>
                    </a:cubicBezTo>
                    <a:cubicBezTo>
                      <a:pt x="1707244" y="577563"/>
                      <a:pt x="1705055" y="577563"/>
                      <a:pt x="1702867" y="577563"/>
                    </a:cubicBezTo>
                    <a:lnTo>
                      <a:pt x="1702867" y="577563"/>
                    </a:lnTo>
                    <a:lnTo>
                      <a:pt x="1702867" y="577563"/>
                    </a:lnTo>
                    <a:lnTo>
                      <a:pt x="1698489" y="579749"/>
                    </a:lnTo>
                    <a:cubicBezTo>
                      <a:pt x="1626260" y="623472"/>
                      <a:pt x="1276056" y="831158"/>
                      <a:pt x="1048423" y="892371"/>
                    </a:cubicBezTo>
                    <a:cubicBezTo>
                      <a:pt x="932418" y="922977"/>
                      <a:pt x="844867" y="905488"/>
                      <a:pt x="812035" y="859578"/>
                    </a:cubicBezTo>
                    <a:cubicBezTo>
                      <a:pt x="801092" y="844275"/>
                      <a:pt x="794525" y="822413"/>
                      <a:pt x="794525" y="800552"/>
                    </a:cubicBezTo>
                    <a:cubicBezTo>
                      <a:pt x="794525" y="754642"/>
                      <a:pt x="816413" y="695616"/>
                      <a:pt x="858000" y="632217"/>
                    </a:cubicBezTo>
                    <a:cubicBezTo>
                      <a:pt x="897398" y="610355"/>
                      <a:pt x="932418" y="588493"/>
                      <a:pt x="963061" y="568818"/>
                    </a:cubicBezTo>
                    <a:cubicBezTo>
                      <a:pt x="1184127" y="444206"/>
                      <a:pt x="1440214" y="201542"/>
                      <a:pt x="1451158" y="55068"/>
                    </a:cubicBezTo>
                    <a:cubicBezTo>
                      <a:pt x="1451158" y="55068"/>
                      <a:pt x="1451158" y="52882"/>
                      <a:pt x="1451158" y="52882"/>
                    </a:cubicBezTo>
                    <a:cubicBezTo>
                      <a:pt x="1451158" y="39765"/>
                      <a:pt x="1446780" y="26648"/>
                      <a:pt x="1435836" y="17904"/>
                    </a:cubicBezTo>
                    <a:cubicBezTo>
                      <a:pt x="1429270" y="4787"/>
                      <a:pt x="1416137" y="-1772"/>
                      <a:pt x="1400816" y="414"/>
                    </a:cubicBezTo>
                    <a:close/>
                  </a:path>
                </a:pathLst>
              </a:custGeom>
              <a:solidFill>
                <a:srgbClr val="66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" name="Google Shape;136;p10"/>
            <p:cNvSpPr/>
            <p:nvPr/>
          </p:nvSpPr>
          <p:spPr>
            <a:xfrm>
              <a:off x="3598287" y="3951493"/>
              <a:ext cx="1037479" cy="316994"/>
            </a:xfrm>
            <a:custGeom>
              <a:avLst/>
              <a:gdLst/>
              <a:ahLst/>
              <a:cxnLst/>
              <a:rect l="l" t="t" r="r" b="b"/>
              <a:pathLst>
                <a:path w="1037479" h="316994" extrusionOk="0">
                  <a:moveTo>
                    <a:pt x="1033102" y="0"/>
                  </a:moveTo>
                  <a:lnTo>
                    <a:pt x="39398" y="214244"/>
                  </a:lnTo>
                  <a:lnTo>
                    <a:pt x="0" y="316994"/>
                  </a:lnTo>
                  <a:lnTo>
                    <a:pt x="1037479" y="65585"/>
                  </a:lnTo>
                  <a:lnTo>
                    <a:pt x="1037479" y="65585"/>
                  </a:lnTo>
                  <a:lnTo>
                    <a:pt x="1037479" y="0"/>
                  </a:lnTo>
                  <a:lnTo>
                    <a:pt x="1033102" y="0"/>
                  </a:lnTo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0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286D"/>
              </a:buClr>
              <a:buSzPts val="3600"/>
              <a:buFont typeface="Helvetica Neue Light"/>
              <a:buNone/>
              <a:defRPr sz="3600">
                <a:solidFill>
                  <a:srgbClr val="4B28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6592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86D"/>
              </a:buClr>
              <a:buSzPts val="1800"/>
              <a:buFont typeface="Helvetica Neue Light"/>
              <a:buChar char="●"/>
              <a:defRPr sz="18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86D"/>
              </a:buClr>
              <a:buSzPts val="1400"/>
              <a:buFont typeface="Helvetica Neue Light"/>
              <a:buChar char="○"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86D"/>
              </a:buClr>
              <a:buSzPts val="1400"/>
              <a:buFont typeface="Helvetica Neue Light"/>
              <a:buChar char="●"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86D"/>
              </a:buClr>
              <a:buSzPts val="1400"/>
              <a:buFont typeface="Helvetica Neue Light"/>
              <a:buChar char="○"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86D"/>
              </a:buClr>
              <a:buSzPts val="1400"/>
              <a:buFont typeface="Helvetica Neue Light"/>
              <a:buChar char="●"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86D"/>
              </a:buClr>
              <a:buSzPts val="1400"/>
              <a:buFont typeface="Helvetica Neue Light"/>
              <a:buChar char="○"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86D"/>
              </a:buClr>
              <a:buSzPts val="1400"/>
              <a:buFont typeface="Helvetica Neue Light"/>
              <a:buChar char="●"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86D"/>
              </a:buClr>
              <a:buSzPts val="1400"/>
              <a:buFont typeface="Helvetica Neue Light"/>
              <a:buChar char="○"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B286D"/>
              </a:buClr>
              <a:buSzPts val="1400"/>
              <a:buFont typeface="Helvetica Neue Light"/>
              <a:buChar char="●"/>
              <a:defRPr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HHFUffp8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>
            <a:off x="500550" y="1656150"/>
            <a:ext cx="4632900" cy="15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Helvetica Neue"/>
                <a:ea typeface="Helvetica Neue"/>
                <a:cs typeface="Helvetica Neue"/>
                <a:sym typeface="Helvetica Neue"/>
              </a:rPr>
              <a:t>Data Governance Strategies</a:t>
            </a:r>
            <a:r>
              <a:rPr lang="en" sz="2500"/>
              <a:t>: Ensuring Quality, Consistency, and Trust in your Data</a:t>
            </a:r>
            <a:endParaRPr sz="2500"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>
            <a:off x="500550" y="3330988"/>
            <a:ext cx="46329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Helvetica Neue"/>
                <a:ea typeface="Helvetica Neue"/>
                <a:cs typeface="Helvetica Neue"/>
                <a:sym typeface="Helvetica Neue"/>
              </a:rPr>
              <a:t>Rohin Bansal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Director, Data Governance &amp; Enablement</a:t>
            </a:r>
            <a:endParaRPr sz="13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TELUS Data &amp; Trust Office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"/>
          </p:nvPr>
        </p:nvSpPr>
        <p:spPr>
          <a:xfrm>
            <a:off x="500550" y="4305325"/>
            <a:ext cx="46329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86D"/>
                </a:solidFill>
              </a:rPr>
              <a:t>CDAO Canada: March 26, 2025</a:t>
            </a:r>
            <a:endParaRPr sz="300">
              <a:solidFill>
                <a:srgbClr val="4B28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1"/>
          <p:cNvSpPr/>
          <p:nvPr/>
        </p:nvSpPr>
        <p:spPr>
          <a:xfrm>
            <a:off x="3893100" y="4759875"/>
            <a:ext cx="1357800" cy="333300"/>
          </a:xfrm>
          <a:prstGeom prst="rect">
            <a:avLst/>
          </a:prstGeom>
          <a:solidFill>
            <a:srgbClr val="4B2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5" name="Google Shape;485;p31"/>
          <p:cNvSpPr txBox="1"/>
          <p:nvPr/>
        </p:nvSpPr>
        <p:spPr>
          <a:xfrm>
            <a:off x="252300" y="2498900"/>
            <a:ext cx="86394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telus.com/trust</a:t>
            </a:r>
            <a:endParaRPr sz="4400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028" y="688800"/>
            <a:ext cx="3632401" cy="34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24" y="227150"/>
            <a:ext cx="2096251" cy="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 descr="A close-up of a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4590" r="5400"/>
          <a:stretch/>
        </p:blipFill>
        <p:spPr>
          <a:xfrm>
            <a:off x="132350" y="1771575"/>
            <a:ext cx="5000300" cy="1600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7" name="Google Shape;307;p23"/>
          <p:cNvSpPr txBox="1"/>
          <p:nvPr/>
        </p:nvSpPr>
        <p:spPr>
          <a:xfrm>
            <a:off x="0" y="4301727"/>
            <a:ext cx="9144000" cy="470400"/>
          </a:xfrm>
          <a:prstGeom prst="rect">
            <a:avLst/>
          </a:prstGeom>
          <a:gradFill>
            <a:gsLst>
              <a:gs pos="0">
                <a:srgbClr val="4B286D"/>
              </a:gs>
              <a:gs pos="80000">
                <a:srgbClr val="971E82"/>
              </a:gs>
              <a:gs pos="100000">
                <a:srgbClr val="E21496"/>
              </a:gs>
            </a:gsLst>
            <a:lin ang="2698631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FE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build trust with our stakeholders by using data in ways that generate value, promote respect, and deliver security.</a:t>
            </a:r>
            <a:endParaRPr sz="1350" b="0" i="0" u="none" strike="noStrike" cap="none">
              <a:solidFill>
                <a:srgbClr val="FE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8" name="Google Shape;308;p23"/>
          <p:cNvSpPr txBox="1">
            <a:spLocks noGrp="1"/>
          </p:cNvSpPr>
          <p:nvPr>
            <p:ph type="sldNum" idx="4294967295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14" name="Google Shape;314;p24"/>
          <p:cNvSpPr txBox="1"/>
          <p:nvPr/>
        </p:nvSpPr>
        <p:spPr>
          <a:xfrm>
            <a:off x="1064212" y="2166179"/>
            <a:ext cx="2043900" cy="516900"/>
          </a:xfrm>
          <a:prstGeom prst="rect">
            <a:avLst/>
          </a:prstGeom>
          <a:gradFill>
            <a:gsLst>
              <a:gs pos="0">
                <a:srgbClr val="49256B"/>
              </a:gs>
              <a:gs pos="100000">
                <a:srgbClr val="EA0A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Business Data </a:t>
            </a:r>
            <a:endParaRPr sz="130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Stewards</a:t>
            </a:r>
            <a:endParaRPr sz="170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3439030" y="2166175"/>
            <a:ext cx="2043900" cy="516900"/>
          </a:xfrm>
          <a:prstGeom prst="rect">
            <a:avLst/>
          </a:prstGeom>
          <a:gradFill>
            <a:gsLst>
              <a:gs pos="0">
                <a:srgbClr val="49256B"/>
              </a:gs>
              <a:gs pos="100000">
                <a:srgbClr val="EA0A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 Governance 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 &amp; Trust Office</a:t>
            </a:r>
            <a:endParaRPr sz="130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2235334" y="4263275"/>
            <a:ext cx="2043900" cy="516900"/>
          </a:xfrm>
          <a:prstGeom prst="rect">
            <a:avLst/>
          </a:prstGeom>
          <a:gradFill>
            <a:gsLst>
              <a:gs pos="0">
                <a:srgbClr val="49256B"/>
              </a:gs>
              <a:gs pos="100000">
                <a:srgbClr val="EA0A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Metadata </a:t>
            </a: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Stewards</a:t>
            </a:r>
            <a:endParaRPr sz="130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5813842" y="2166175"/>
            <a:ext cx="2043900" cy="516900"/>
          </a:xfrm>
          <a:prstGeom prst="rect">
            <a:avLst/>
          </a:prstGeom>
          <a:gradFill>
            <a:gsLst>
              <a:gs pos="0">
                <a:srgbClr val="49256B"/>
              </a:gs>
              <a:gs pos="100000">
                <a:srgbClr val="EA0A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Corporate </a:t>
            </a:r>
            <a:r>
              <a:rPr lang="en" sz="130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Security </a:t>
            </a:r>
            <a:endParaRPr sz="130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Team</a:t>
            </a:r>
            <a:endParaRPr sz="130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4642708" y="4263275"/>
            <a:ext cx="2043900" cy="516900"/>
          </a:xfrm>
          <a:prstGeom prst="rect">
            <a:avLst/>
          </a:prstGeom>
          <a:gradFill>
            <a:gsLst>
              <a:gs pos="0">
                <a:srgbClr val="49256B"/>
              </a:gs>
              <a:gs pos="100000">
                <a:srgbClr val="EA0A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Team </a:t>
            </a:r>
            <a:r>
              <a:rPr lang="en" sz="1300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Members</a:t>
            </a:r>
            <a:endParaRPr sz="1300" i="0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212675" y="135675"/>
            <a:ext cx="8496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214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Important Roles &amp; Responsibilities</a:t>
            </a:r>
            <a:endParaRPr sz="2400">
              <a:solidFill>
                <a:srgbClr val="4B286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20" name="Google Shape;320;p24"/>
          <p:cNvCxnSpPr/>
          <p:nvPr/>
        </p:nvCxnSpPr>
        <p:spPr>
          <a:xfrm rot="10800000" flipH="1">
            <a:off x="212669" y="669877"/>
            <a:ext cx="6583200" cy="2400"/>
          </a:xfrm>
          <a:prstGeom prst="straightConnector1">
            <a:avLst/>
          </a:prstGeom>
          <a:noFill/>
          <a:ln w="9525" cap="flat" cmpd="sng">
            <a:solidFill>
              <a:srgbClr val="BB198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21" name="Google Shape;321;p24"/>
          <p:cNvGrpSpPr/>
          <p:nvPr/>
        </p:nvGrpSpPr>
        <p:grpSpPr>
          <a:xfrm>
            <a:off x="1505903" y="870784"/>
            <a:ext cx="1160491" cy="1160491"/>
            <a:chOff x="363300" y="3152575"/>
            <a:chExt cx="1494900" cy="1494900"/>
          </a:xfrm>
        </p:grpSpPr>
        <p:sp>
          <p:nvSpPr>
            <p:cNvPr id="322" name="Google Shape;322;p24"/>
            <p:cNvSpPr/>
            <p:nvPr/>
          </p:nvSpPr>
          <p:spPr>
            <a:xfrm>
              <a:off x="363300" y="3152575"/>
              <a:ext cx="1494900" cy="1494900"/>
            </a:xfrm>
            <a:prstGeom prst="ellipse">
              <a:avLst/>
            </a:prstGeom>
            <a:gradFill>
              <a:gsLst>
                <a:gs pos="0">
                  <a:srgbClr val="4B286D"/>
                </a:gs>
                <a:gs pos="100000">
                  <a:srgbClr val="E5329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478050" y="3267325"/>
              <a:ext cx="1265400" cy="1265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324" name="Google Shape;324;p24"/>
          <p:cNvGrpSpPr/>
          <p:nvPr/>
        </p:nvGrpSpPr>
        <p:grpSpPr>
          <a:xfrm>
            <a:off x="6255553" y="870784"/>
            <a:ext cx="1160491" cy="1160491"/>
            <a:chOff x="363300" y="3152575"/>
            <a:chExt cx="1494900" cy="1494900"/>
          </a:xfrm>
        </p:grpSpPr>
        <p:sp>
          <p:nvSpPr>
            <p:cNvPr id="325" name="Google Shape;325;p24"/>
            <p:cNvSpPr/>
            <p:nvPr/>
          </p:nvSpPr>
          <p:spPr>
            <a:xfrm>
              <a:off x="363300" y="3152575"/>
              <a:ext cx="1494900" cy="1494900"/>
            </a:xfrm>
            <a:prstGeom prst="ellipse">
              <a:avLst/>
            </a:prstGeom>
            <a:gradFill>
              <a:gsLst>
                <a:gs pos="0">
                  <a:srgbClr val="4B286D"/>
                </a:gs>
                <a:gs pos="100000">
                  <a:srgbClr val="E5329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478050" y="3267325"/>
              <a:ext cx="1265400" cy="1265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327" name="Google Shape;327;p24"/>
          <p:cNvGrpSpPr/>
          <p:nvPr/>
        </p:nvGrpSpPr>
        <p:grpSpPr>
          <a:xfrm>
            <a:off x="2677041" y="2960709"/>
            <a:ext cx="1160491" cy="1160491"/>
            <a:chOff x="363300" y="3152575"/>
            <a:chExt cx="1494900" cy="1494900"/>
          </a:xfrm>
        </p:grpSpPr>
        <p:sp>
          <p:nvSpPr>
            <p:cNvPr id="328" name="Google Shape;328;p24"/>
            <p:cNvSpPr/>
            <p:nvPr/>
          </p:nvSpPr>
          <p:spPr>
            <a:xfrm>
              <a:off x="363300" y="3152575"/>
              <a:ext cx="1494900" cy="1494900"/>
            </a:xfrm>
            <a:prstGeom prst="ellipse">
              <a:avLst/>
            </a:prstGeom>
            <a:gradFill>
              <a:gsLst>
                <a:gs pos="0">
                  <a:srgbClr val="4B286D"/>
                </a:gs>
                <a:gs pos="100000">
                  <a:srgbClr val="E5329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478050" y="3267325"/>
              <a:ext cx="1265400" cy="1265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330" name="Google Shape;330;p24"/>
          <p:cNvGrpSpPr/>
          <p:nvPr/>
        </p:nvGrpSpPr>
        <p:grpSpPr>
          <a:xfrm>
            <a:off x="3880728" y="870784"/>
            <a:ext cx="1160491" cy="1160491"/>
            <a:chOff x="363300" y="3152575"/>
            <a:chExt cx="1494900" cy="1494900"/>
          </a:xfrm>
        </p:grpSpPr>
        <p:sp>
          <p:nvSpPr>
            <p:cNvPr id="331" name="Google Shape;331;p24"/>
            <p:cNvSpPr/>
            <p:nvPr/>
          </p:nvSpPr>
          <p:spPr>
            <a:xfrm>
              <a:off x="363300" y="3152575"/>
              <a:ext cx="1494900" cy="1494900"/>
            </a:xfrm>
            <a:prstGeom prst="ellipse">
              <a:avLst/>
            </a:prstGeom>
            <a:gradFill>
              <a:gsLst>
                <a:gs pos="0">
                  <a:srgbClr val="4B286D"/>
                </a:gs>
                <a:gs pos="100000">
                  <a:srgbClr val="E5329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478050" y="3267325"/>
              <a:ext cx="1265400" cy="1265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333" name="Google Shape;333;p24"/>
          <p:cNvSpPr/>
          <p:nvPr/>
        </p:nvSpPr>
        <p:spPr>
          <a:xfrm>
            <a:off x="4000800" y="4861225"/>
            <a:ext cx="1142400" cy="2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334" name="Google Shape;334;p24"/>
          <p:cNvGrpSpPr/>
          <p:nvPr/>
        </p:nvGrpSpPr>
        <p:grpSpPr>
          <a:xfrm>
            <a:off x="5084403" y="2960709"/>
            <a:ext cx="1160491" cy="1160491"/>
            <a:chOff x="363300" y="3152575"/>
            <a:chExt cx="1494900" cy="1494900"/>
          </a:xfrm>
        </p:grpSpPr>
        <p:sp>
          <p:nvSpPr>
            <p:cNvPr id="335" name="Google Shape;335;p24"/>
            <p:cNvSpPr/>
            <p:nvPr/>
          </p:nvSpPr>
          <p:spPr>
            <a:xfrm>
              <a:off x="363300" y="3152575"/>
              <a:ext cx="1494900" cy="1494900"/>
            </a:xfrm>
            <a:prstGeom prst="ellipse">
              <a:avLst/>
            </a:prstGeom>
            <a:gradFill>
              <a:gsLst>
                <a:gs pos="0">
                  <a:srgbClr val="4B286D"/>
                </a:gs>
                <a:gs pos="100000">
                  <a:srgbClr val="E5329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478050" y="3267325"/>
              <a:ext cx="1265400" cy="1265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337" name="Google Shape;3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637" y="3166550"/>
            <a:ext cx="748775" cy="74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4"/>
          <p:cNvGrpSpPr/>
          <p:nvPr/>
        </p:nvGrpSpPr>
        <p:grpSpPr>
          <a:xfrm>
            <a:off x="4186652" y="1083278"/>
            <a:ext cx="599127" cy="684588"/>
            <a:chOff x="4186627" y="1112082"/>
            <a:chExt cx="548701" cy="626970"/>
          </a:xfrm>
        </p:grpSpPr>
        <p:sp>
          <p:nvSpPr>
            <p:cNvPr id="339" name="Google Shape;339;p24"/>
            <p:cNvSpPr/>
            <p:nvPr/>
          </p:nvSpPr>
          <p:spPr>
            <a:xfrm>
              <a:off x="4578834" y="1505276"/>
              <a:ext cx="117613" cy="11810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56"/>
                  </a:moveTo>
                  <a:cubicBezTo>
                    <a:pt x="158" y="56"/>
                    <a:pt x="188" y="85"/>
                    <a:pt x="188" y="122"/>
                  </a:cubicBezTo>
                  <a:cubicBezTo>
                    <a:pt x="188" y="159"/>
                    <a:pt x="158" y="189"/>
                    <a:pt x="121" y="189"/>
                  </a:cubicBezTo>
                  <a:cubicBezTo>
                    <a:pt x="85" y="189"/>
                    <a:pt x="55" y="159"/>
                    <a:pt x="55" y="122"/>
                  </a:cubicBezTo>
                  <a:cubicBezTo>
                    <a:pt x="55" y="85"/>
                    <a:pt x="85" y="56"/>
                    <a:pt x="121" y="56"/>
                  </a:cubicBezTo>
                  <a:close/>
                  <a:moveTo>
                    <a:pt x="121" y="244"/>
                  </a:move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203637" y="1626780"/>
              <a:ext cx="531691" cy="112271"/>
            </a:xfrm>
            <a:custGeom>
              <a:avLst/>
              <a:gdLst/>
              <a:ahLst/>
              <a:cxnLst/>
              <a:rect l="l" t="t" r="r" b="b"/>
              <a:pathLst>
                <a:path w="1095" h="232" extrusionOk="0">
                  <a:moveTo>
                    <a:pt x="748" y="176"/>
                  </a:moveTo>
                  <a:lnTo>
                    <a:pt x="748" y="124"/>
                  </a:lnTo>
                  <a:cubicBezTo>
                    <a:pt x="748" y="112"/>
                    <a:pt x="754" y="101"/>
                    <a:pt x="764" y="94"/>
                  </a:cubicBezTo>
                  <a:cubicBezTo>
                    <a:pt x="800" y="69"/>
                    <a:pt x="846" y="55"/>
                    <a:pt x="893" y="55"/>
                  </a:cubicBezTo>
                  <a:cubicBezTo>
                    <a:pt x="941" y="55"/>
                    <a:pt x="988" y="69"/>
                    <a:pt x="1024" y="94"/>
                  </a:cubicBezTo>
                  <a:cubicBezTo>
                    <a:pt x="1033" y="101"/>
                    <a:pt x="1039" y="112"/>
                    <a:pt x="1039" y="124"/>
                  </a:cubicBezTo>
                  <a:cubicBezTo>
                    <a:pt x="1039" y="139"/>
                    <a:pt x="1039" y="158"/>
                    <a:pt x="1039" y="176"/>
                  </a:cubicBezTo>
                  <a:close/>
                  <a:moveTo>
                    <a:pt x="402" y="176"/>
                  </a:moveTo>
                  <a:lnTo>
                    <a:pt x="402" y="124"/>
                  </a:lnTo>
                  <a:cubicBezTo>
                    <a:pt x="402" y="112"/>
                    <a:pt x="408" y="101"/>
                    <a:pt x="417" y="94"/>
                  </a:cubicBezTo>
                  <a:cubicBezTo>
                    <a:pt x="453" y="69"/>
                    <a:pt x="499" y="55"/>
                    <a:pt x="547" y="55"/>
                  </a:cubicBezTo>
                  <a:cubicBezTo>
                    <a:pt x="595" y="55"/>
                    <a:pt x="641" y="69"/>
                    <a:pt x="678" y="94"/>
                  </a:cubicBezTo>
                  <a:cubicBezTo>
                    <a:pt x="687" y="101"/>
                    <a:pt x="693" y="112"/>
                    <a:pt x="693" y="124"/>
                  </a:cubicBezTo>
                  <a:cubicBezTo>
                    <a:pt x="693" y="139"/>
                    <a:pt x="693" y="158"/>
                    <a:pt x="693" y="176"/>
                  </a:cubicBezTo>
                  <a:close/>
                  <a:moveTo>
                    <a:pt x="55" y="176"/>
                  </a:moveTo>
                  <a:lnTo>
                    <a:pt x="55" y="124"/>
                  </a:lnTo>
                  <a:cubicBezTo>
                    <a:pt x="55" y="112"/>
                    <a:pt x="61" y="101"/>
                    <a:pt x="71" y="94"/>
                  </a:cubicBezTo>
                  <a:cubicBezTo>
                    <a:pt x="107" y="69"/>
                    <a:pt x="153" y="55"/>
                    <a:pt x="201" y="55"/>
                  </a:cubicBezTo>
                  <a:cubicBezTo>
                    <a:pt x="249" y="55"/>
                    <a:pt x="295" y="69"/>
                    <a:pt x="331" y="95"/>
                  </a:cubicBezTo>
                  <a:cubicBezTo>
                    <a:pt x="340" y="101"/>
                    <a:pt x="346" y="112"/>
                    <a:pt x="346" y="124"/>
                  </a:cubicBezTo>
                  <a:cubicBezTo>
                    <a:pt x="346" y="139"/>
                    <a:pt x="346" y="158"/>
                    <a:pt x="346" y="176"/>
                  </a:cubicBezTo>
                  <a:close/>
                  <a:moveTo>
                    <a:pt x="1094" y="123"/>
                  </a:moveTo>
                  <a:cubicBezTo>
                    <a:pt x="1094" y="94"/>
                    <a:pt x="1080" y="66"/>
                    <a:pt x="1056" y="49"/>
                  </a:cubicBezTo>
                  <a:cubicBezTo>
                    <a:pt x="1010" y="17"/>
                    <a:pt x="953" y="0"/>
                    <a:pt x="893" y="0"/>
                  </a:cubicBezTo>
                  <a:cubicBezTo>
                    <a:pt x="835" y="0"/>
                    <a:pt x="777" y="17"/>
                    <a:pt x="732" y="49"/>
                  </a:cubicBezTo>
                  <a:cubicBezTo>
                    <a:pt x="728" y="52"/>
                    <a:pt x="724" y="55"/>
                    <a:pt x="720" y="59"/>
                  </a:cubicBezTo>
                  <a:cubicBezTo>
                    <a:pt x="717" y="55"/>
                    <a:pt x="713" y="52"/>
                    <a:pt x="709" y="49"/>
                  </a:cubicBezTo>
                  <a:cubicBezTo>
                    <a:pt x="664" y="17"/>
                    <a:pt x="606" y="0"/>
                    <a:pt x="547" y="0"/>
                  </a:cubicBezTo>
                  <a:cubicBezTo>
                    <a:pt x="488" y="0"/>
                    <a:pt x="431" y="17"/>
                    <a:pt x="386" y="49"/>
                  </a:cubicBezTo>
                  <a:cubicBezTo>
                    <a:pt x="381" y="52"/>
                    <a:pt x="377" y="55"/>
                    <a:pt x="374" y="59"/>
                  </a:cubicBezTo>
                  <a:cubicBezTo>
                    <a:pt x="370" y="55"/>
                    <a:pt x="367" y="52"/>
                    <a:pt x="363" y="49"/>
                  </a:cubicBezTo>
                  <a:cubicBezTo>
                    <a:pt x="318" y="17"/>
                    <a:pt x="260" y="0"/>
                    <a:pt x="201" y="0"/>
                  </a:cubicBezTo>
                  <a:cubicBezTo>
                    <a:pt x="142" y="0"/>
                    <a:pt x="85" y="17"/>
                    <a:pt x="39" y="49"/>
                  </a:cubicBezTo>
                  <a:cubicBezTo>
                    <a:pt x="15" y="66"/>
                    <a:pt x="0" y="94"/>
                    <a:pt x="0" y="124"/>
                  </a:cubicBezTo>
                  <a:lnTo>
                    <a:pt x="0" y="204"/>
                  </a:lnTo>
                  <a:cubicBezTo>
                    <a:pt x="0" y="219"/>
                    <a:pt x="12" y="232"/>
                    <a:pt x="28" y="232"/>
                  </a:cubicBezTo>
                  <a:lnTo>
                    <a:pt x="374" y="232"/>
                  </a:lnTo>
                  <a:cubicBezTo>
                    <a:pt x="375" y="232"/>
                    <a:pt x="375" y="232"/>
                    <a:pt x="376" y="232"/>
                  </a:cubicBezTo>
                  <a:lnTo>
                    <a:pt x="720" y="232"/>
                  </a:lnTo>
                  <a:lnTo>
                    <a:pt x="1067" y="232"/>
                  </a:lnTo>
                  <a:cubicBezTo>
                    <a:pt x="1082" y="232"/>
                    <a:pt x="1095" y="219"/>
                    <a:pt x="1095" y="204"/>
                  </a:cubicBezTo>
                  <a:cubicBezTo>
                    <a:pt x="1095" y="178"/>
                    <a:pt x="1094" y="146"/>
                    <a:pt x="1094" y="123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4227450" y="1112082"/>
              <a:ext cx="118100" cy="118590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22" y="56"/>
                  </a:moveTo>
                  <a:cubicBezTo>
                    <a:pt x="159" y="56"/>
                    <a:pt x="189" y="85"/>
                    <a:pt x="189" y="122"/>
                  </a:cubicBezTo>
                  <a:cubicBezTo>
                    <a:pt x="189" y="140"/>
                    <a:pt x="182" y="157"/>
                    <a:pt x="169" y="170"/>
                  </a:cubicBezTo>
                  <a:cubicBezTo>
                    <a:pt x="156" y="182"/>
                    <a:pt x="140" y="189"/>
                    <a:pt x="122" y="189"/>
                  </a:cubicBezTo>
                  <a:cubicBezTo>
                    <a:pt x="104" y="189"/>
                    <a:pt x="87" y="182"/>
                    <a:pt x="74" y="170"/>
                  </a:cubicBezTo>
                  <a:cubicBezTo>
                    <a:pt x="62" y="157"/>
                    <a:pt x="55" y="140"/>
                    <a:pt x="55" y="122"/>
                  </a:cubicBezTo>
                  <a:cubicBezTo>
                    <a:pt x="55" y="85"/>
                    <a:pt x="84" y="56"/>
                    <a:pt x="122" y="56"/>
                  </a:cubicBezTo>
                  <a:close/>
                  <a:moveTo>
                    <a:pt x="122" y="245"/>
                  </a:moveTo>
                  <a:cubicBezTo>
                    <a:pt x="154" y="245"/>
                    <a:pt x="185" y="232"/>
                    <a:pt x="208" y="209"/>
                  </a:cubicBezTo>
                  <a:cubicBezTo>
                    <a:pt x="231" y="186"/>
                    <a:pt x="244" y="155"/>
                    <a:pt x="244" y="122"/>
                  </a:cubicBezTo>
                  <a:cubicBezTo>
                    <a:pt x="244" y="90"/>
                    <a:pt x="231" y="59"/>
                    <a:pt x="208" y="36"/>
                  </a:cubicBezTo>
                  <a:cubicBezTo>
                    <a:pt x="185" y="13"/>
                    <a:pt x="154" y="0"/>
                    <a:pt x="122" y="0"/>
                  </a:cubicBezTo>
                  <a:cubicBezTo>
                    <a:pt x="89" y="0"/>
                    <a:pt x="58" y="13"/>
                    <a:pt x="35" y="36"/>
                  </a:cubicBezTo>
                  <a:cubicBezTo>
                    <a:pt x="12" y="59"/>
                    <a:pt x="0" y="90"/>
                    <a:pt x="0" y="122"/>
                  </a:cubicBezTo>
                  <a:cubicBezTo>
                    <a:pt x="0" y="155"/>
                    <a:pt x="12" y="186"/>
                    <a:pt x="35" y="209"/>
                  </a:cubicBezTo>
                  <a:cubicBezTo>
                    <a:pt x="58" y="232"/>
                    <a:pt x="89" y="245"/>
                    <a:pt x="122" y="245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4186627" y="1125690"/>
              <a:ext cx="341662" cy="497691"/>
            </a:xfrm>
            <a:custGeom>
              <a:avLst/>
              <a:gdLst/>
              <a:ahLst/>
              <a:cxnLst/>
              <a:rect l="l" t="t" r="r" b="b"/>
              <a:pathLst>
                <a:path w="704" h="1025" extrusionOk="0">
                  <a:moveTo>
                    <a:pt x="70" y="332"/>
                  </a:moveTo>
                  <a:cubicBezTo>
                    <a:pt x="84" y="321"/>
                    <a:pt x="100" y="313"/>
                    <a:pt x="117" y="307"/>
                  </a:cubicBezTo>
                  <a:lnTo>
                    <a:pt x="145" y="374"/>
                  </a:lnTo>
                  <a:cubicBezTo>
                    <a:pt x="147" y="377"/>
                    <a:pt x="149" y="379"/>
                    <a:pt x="151" y="381"/>
                  </a:cubicBezTo>
                  <a:lnTo>
                    <a:pt x="151" y="534"/>
                  </a:lnTo>
                  <a:cubicBezTo>
                    <a:pt x="151" y="543"/>
                    <a:pt x="159" y="551"/>
                    <a:pt x="169" y="551"/>
                  </a:cubicBezTo>
                  <a:lnTo>
                    <a:pt x="180" y="551"/>
                  </a:lnTo>
                  <a:cubicBezTo>
                    <a:pt x="179" y="556"/>
                    <a:pt x="178" y="561"/>
                    <a:pt x="178" y="566"/>
                  </a:cubicBezTo>
                  <a:lnTo>
                    <a:pt x="178" y="614"/>
                  </a:lnTo>
                  <a:cubicBezTo>
                    <a:pt x="178" y="642"/>
                    <a:pt x="201" y="665"/>
                    <a:pt x="229" y="665"/>
                  </a:cubicBezTo>
                  <a:lnTo>
                    <a:pt x="273" y="665"/>
                  </a:lnTo>
                  <a:lnTo>
                    <a:pt x="273" y="674"/>
                  </a:lnTo>
                  <a:cubicBezTo>
                    <a:pt x="221" y="675"/>
                    <a:pt x="170" y="675"/>
                    <a:pt x="121" y="673"/>
                  </a:cubicBezTo>
                  <a:cubicBezTo>
                    <a:pt x="120" y="666"/>
                    <a:pt x="120" y="661"/>
                    <a:pt x="120" y="657"/>
                  </a:cubicBezTo>
                  <a:cubicBezTo>
                    <a:pt x="120" y="640"/>
                    <a:pt x="120" y="640"/>
                    <a:pt x="120" y="637"/>
                  </a:cubicBezTo>
                  <a:cubicBezTo>
                    <a:pt x="120" y="633"/>
                    <a:pt x="120" y="625"/>
                    <a:pt x="120" y="585"/>
                  </a:cubicBezTo>
                  <a:cubicBezTo>
                    <a:pt x="121" y="570"/>
                    <a:pt x="112" y="552"/>
                    <a:pt x="89" y="548"/>
                  </a:cubicBezTo>
                  <a:cubicBezTo>
                    <a:pt x="79" y="547"/>
                    <a:pt x="68" y="547"/>
                    <a:pt x="58" y="547"/>
                  </a:cubicBezTo>
                  <a:cubicBezTo>
                    <a:pt x="58" y="509"/>
                    <a:pt x="57" y="469"/>
                    <a:pt x="56" y="431"/>
                  </a:cubicBezTo>
                  <a:cubicBezTo>
                    <a:pt x="56" y="408"/>
                    <a:pt x="55" y="385"/>
                    <a:pt x="55" y="363"/>
                  </a:cubicBezTo>
                  <a:cubicBezTo>
                    <a:pt x="55" y="347"/>
                    <a:pt x="58" y="341"/>
                    <a:pt x="70" y="332"/>
                  </a:cubicBezTo>
                  <a:close/>
                  <a:moveTo>
                    <a:pt x="406" y="212"/>
                  </a:moveTo>
                  <a:cubicBezTo>
                    <a:pt x="428" y="184"/>
                    <a:pt x="450" y="146"/>
                    <a:pt x="469" y="112"/>
                  </a:cubicBezTo>
                  <a:cubicBezTo>
                    <a:pt x="479" y="94"/>
                    <a:pt x="489" y="76"/>
                    <a:pt x="497" y="64"/>
                  </a:cubicBezTo>
                  <a:lnTo>
                    <a:pt x="498" y="63"/>
                  </a:lnTo>
                  <a:cubicBezTo>
                    <a:pt x="504" y="54"/>
                    <a:pt x="513" y="55"/>
                    <a:pt x="516" y="56"/>
                  </a:cubicBezTo>
                  <a:cubicBezTo>
                    <a:pt x="519" y="56"/>
                    <a:pt x="528" y="59"/>
                    <a:pt x="530" y="71"/>
                  </a:cubicBezTo>
                  <a:cubicBezTo>
                    <a:pt x="530" y="75"/>
                    <a:pt x="529" y="76"/>
                    <a:pt x="529" y="77"/>
                  </a:cubicBezTo>
                  <a:cubicBezTo>
                    <a:pt x="514" y="108"/>
                    <a:pt x="485" y="163"/>
                    <a:pt x="452" y="217"/>
                  </a:cubicBezTo>
                  <a:cubicBezTo>
                    <a:pt x="405" y="294"/>
                    <a:pt x="381" y="319"/>
                    <a:pt x="370" y="328"/>
                  </a:cubicBezTo>
                  <a:cubicBezTo>
                    <a:pt x="340" y="352"/>
                    <a:pt x="301" y="403"/>
                    <a:pt x="288" y="510"/>
                  </a:cubicBezTo>
                  <a:cubicBezTo>
                    <a:pt x="288" y="512"/>
                    <a:pt x="288" y="513"/>
                    <a:pt x="288" y="514"/>
                  </a:cubicBezTo>
                  <a:lnTo>
                    <a:pt x="241" y="514"/>
                  </a:lnTo>
                  <a:lnTo>
                    <a:pt x="241" y="380"/>
                  </a:lnTo>
                  <a:cubicBezTo>
                    <a:pt x="243" y="379"/>
                    <a:pt x="244" y="377"/>
                    <a:pt x="245" y="375"/>
                  </a:cubicBezTo>
                  <a:lnTo>
                    <a:pt x="289" y="293"/>
                  </a:lnTo>
                  <a:cubicBezTo>
                    <a:pt x="337" y="282"/>
                    <a:pt x="378" y="254"/>
                    <a:pt x="406" y="212"/>
                  </a:cubicBezTo>
                  <a:close/>
                  <a:moveTo>
                    <a:pt x="187" y="385"/>
                  </a:moveTo>
                  <a:lnTo>
                    <a:pt x="206" y="385"/>
                  </a:lnTo>
                  <a:lnTo>
                    <a:pt x="206" y="516"/>
                  </a:lnTo>
                  <a:lnTo>
                    <a:pt x="187" y="516"/>
                  </a:lnTo>
                  <a:close/>
                  <a:moveTo>
                    <a:pt x="194" y="296"/>
                  </a:moveTo>
                  <a:cubicBezTo>
                    <a:pt x="199" y="296"/>
                    <a:pt x="204" y="296"/>
                    <a:pt x="210" y="297"/>
                  </a:cubicBezTo>
                  <a:cubicBezTo>
                    <a:pt x="212" y="297"/>
                    <a:pt x="214" y="297"/>
                    <a:pt x="216" y="297"/>
                  </a:cubicBezTo>
                  <a:cubicBezTo>
                    <a:pt x="224" y="298"/>
                    <a:pt x="232" y="299"/>
                    <a:pt x="240" y="299"/>
                  </a:cubicBezTo>
                  <a:cubicBezTo>
                    <a:pt x="242" y="299"/>
                    <a:pt x="244" y="299"/>
                    <a:pt x="246" y="299"/>
                  </a:cubicBezTo>
                  <a:lnTo>
                    <a:pt x="219" y="349"/>
                  </a:lnTo>
                  <a:lnTo>
                    <a:pt x="173" y="349"/>
                  </a:lnTo>
                  <a:lnTo>
                    <a:pt x="152" y="299"/>
                  </a:lnTo>
                  <a:cubicBezTo>
                    <a:pt x="165" y="297"/>
                    <a:pt x="179" y="296"/>
                    <a:pt x="194" y="296"/>
                  </a:cubicBezTo>
                  <a:close/>
                  <a:moveTo>
                    <a:pt x="649" y="610"/>
                  </a:moveTo>
                  <a:lnTo>
                    <a:pt x="626" y="610"/>
                  </a:lnTo>
                  <a:lnTo>
                    <a:pt x="300" y="610"/>
                  </a:lnTo>
                  <a:lnTo>
                    <a:pt x="233" y="610"/>
                  </a:lnTo>
                  <a:lnTo>
                    <a:pt x="233" y="570"/>
                  </a:lnTo>
                  <a:lnTo>
                    <a:pt x="649" y="570"/>
                  </a:lnTo>
                  <a:close/>
                  <a:moveTo>
                    <a:pt x="582" y="970"/>
                  </a:moveTo>
                  <a:cubicBezTo>
                    <a:pt x="545" y="970"/>
                    <a:pt x="515" y="940"/>
                    <a:pt x="515" y="903"/>
                  </a:cubicBezTo>
                  <a:cubicBezTo>
                    <a:pt x="515" y="866"/>
                    <a:pt x="545" y="837"/>
                    <a:pt x="582" y="837"/>
                  </a:cubicBezTo>
                  <a:cubicBezTo>
                    <a:pt x="619" y="837"/>
                    <a:pt x="649" y="866"/>
                    <a:pt x="649" y="903"/>
                  </a:cubicBezTo>
                  <a:cubicBezTo>
                    <a:pt x="649" y="940"/>
                    <a:pt x="619" y="970"/>
                    <a:pt x="582" y="970"/>
                  </a:cubicBezTo>
                  <a:close/>
                  <a:moveTo>
                    <a:pt x="236" y="970"/>
                  </a:moveTo>
                  <a:cubicBezTo>
                    <a:pt x="199" y="970"/>
                    <a:pt x="169" y="940"/>
                    <a:pt x="169" y="903"/>
                  </a:cubicBezTo>
                  <a:cubicBezTo>
                    <a:pt x="169" y="867"/>
                    <a:pt x="199" y="837"/>
                    <a:pt x="236" y="837"/>
                  </a:cubicBezTo>
                  <a:cubicBezTo>
                    <a:pt x="272" y="837"/>
                    <a:pt x="302" y="867"/>
                    <a:pt x="302" y="903"/>
                  </a:cubicBezTo>
                  <a:cubicBezTo>
                    <a:pt x="302" y="940"/>
                    <a:pt x="272" y="970"/>
                    <a:pt x="236" y="970"/>
                  </a:cubicBezTo>
                  <a:close/>
                  <a:moveTo>
                    <a:pt x="57" y="602"/>
                  </a:moveTo>
                  <a:cubicBezTo>
                    <a:pt x="60" y="602"/>
                    <a:pt x="63" y="602"/>
                    <a:pt x="65" y="602"/>
                  </a:cubicBezTo>
                  <a:cubicBezTo>
                    <a:pt x="65" y="626"/>
                    <a:pt x="65" y="632"/>
                    <a:pt x="65" y="636"/>
                  </a:cubicBezTo>
                  <a:cubicBezTo>
                    <a:pt x="65" y="640"/>
                    <a:pt x="65" y="640"/>
                    <a:pt x="65" y="658"/>
                  </a:cubicBezTo>
                  <a:cubicBezTo>
                    <a:pt x="65" y="666"/>
                    <a:pt x="66" y="676"/>
                    <a:pt x="66" y="692"/>
                  </a:cubicBezTo>
                  <a:cubicBezTo>
                    <a:pt x="66" y="711"/>
                    <a:pt x="82" y="727"/>
                    <a:pt x="101" y="728"/>
                  </a:cubicBezTo>
                  <a:cubicBezTo>
                    <a:pt x="135" y="729"/>
                    <a:pt x="170" y="730"/>
                    <a:pt x="206" y="730"/>
                  </a:cubicBezTo>
                  <a:cubicBezTo>
                    <a:pt x="228" y="730"/>
                    <a:pt x="250" y="730"/>
                    <a:pt x="273" y="729"/>
                  </a:cubicBezTo>
                  <a:lnTo>
                    <a:pt x="273" y="787"/>
                  </a:lnTo>
                  <a:cubicBezTo>
                    <a:pt x="261" y="784"/>
                    <a:pt x="248" y="782"/>
                    <a:pt x="236" y="782"/>
                  </a:cubicBezTo>
                  <a:cubicBezTo>
                    <a:pt x="168" y="782"/>
                    <a:pt x="114" y="836"/>
                    <a:pt x="114" y="903"/>
                  </a:cubicBezTo>
                  <a:cubicBezTo>
                    <a:pt x="114" y="970"/>
                    <a:pt x="168" y="1025"/>
                    <a:pt x="236" y="1025"/>
                  </a:cubicBezTo>
                  <a:cubicBezTo>
                    <a:pt x="303" y="1025"/>
                    <a:pt x="357" y="970"/>
                    <a:pt x="357" y="903"/>
                  </a:cubicBezTo>
                  <a:cubicBezTo>
                    <a:pt x="357" y="869"/>
                    <a:pt x="343" y="837"/>
                    <a:pt x="320" y="815"/>
                  </a:cubicBezTo>
                  <a:cubicBezTo>
                    <a:pt x="325" y="810"/>
                    <a:pt x="328" y="803"/>
                    <a:pt x="328" y="796"/>
                  </a:cubicBezTo>
                  <a:lnTo>
                    <a:pt x="328" y="665"/>
                  </a:lnTo>
                  <a:lnTo>
                    <a:pt x="598" y="665"/>
                  </a:lnTo>
                  <a:lnTo>
                    <a:pt x="598" y="782"/>
                  </a:lnTo>
                  <a:cubicBezTo>
                    <a:pt x="593" y="782"/>
                    <a:pt x="587" y="781"/>
                    <a:pt x="582" y="781"/>
                  </a:cubicBezTo>
                  <a:cubicBezTo>
                    <a:pt x="515" y="781"/>
                    <a:pt x="460" y="836"/>
                    <a:pt x="460" y="903"/>
                  </a:cubicBezTo>
                  <a:cubicBezTo>
                    <a:pt x="460" y="970"/>
                    <a:pt x="515" y="1025"/>
                    <a:pt x="582" y="1025"/>
                  </a:cubicBezTo>
                  <a:cubicBezTo>
                    <a:pt x="649" y="1025"/>
                    <a:pt x="704" y="970"/>
                    <a:pt x="704" y="903"/>
                  </a:cubicBezTo>
                  <a:cubicBezTo>
                    <a:pt x="704" y="860"/>
                    <a:pt x="681" y="822"/>
                    <a:pt x="646" y="800"/>
                  </a:cubicBezTo>
                  <a:cubicBezTo>
                    <a:pt x="651" y="795"/>
                    <a:pt x="653" y="789"/>
                    <a:pt x="653" y="782"/>
                  </a:cubicBezTo>
                  <a:lnTo>
                    <a:pt x="653" y="665"/>
                  </a:lnTo>
                  <a:cubicBezTo>
                    <a:pt x="681" y="665"/>
                    <a:pt x="704" y="642"/>
                    <a:pt x="704" y="614"/>
                  </a:cubicBezTo>
                  <a:lnTo>
                    <a:pt x="704" y="566"/>
                  </a:lnTo>
                  <a:cubicBezTo>
                    <a:pt x="704" y="537"/>
                    <a:pt x="681" y="514"/>
                    <a:pt x="653" y="514"/>
                  </a:cubicBezTo>
                  <a:lnTo>
                    <a:pt x="632" y="514"/>
                  </a:lnTo>
                  <a:lnTo>
                    <a:pt x="632" y="481"/>
                  </a:lnTo>
                  <a:cubicBezTo>
                    <a:pt x="632" y="439"/>
                    <a:pt x="604" y="402"/>
                    <a:pt x="564" y="391"/>
                  </a:cubicBezTo>
                  <a:lnTo>
                    <a:pt x="517" y="379"/>
                  </a:lnTo>
                  <a:cubicBezTo>
                    <a:pt x="502" y="375"/>
                    <a:pt x="487" y="384"/>
                    <a:pt x="483" y="398"/>
                  </a:cubicBezTo>
                  <a:cubicBezTo>
                    <a:pt x="480" y="413"/>
                    <a:pt x="488" y="428"/>
                    <a:pt x="503" y="432"/>
                  </a:cubicBezTo>
                  <a:lnTo>
                    <a:pt x="550" y="445"/>
                  </a:lnTo>
                  <a:cubicBezTo>
                    <a:pt x="566" y="449"/>
                    <a:pt x="577" y="464"/>
                    <a:pt x="577" y="481"/>
                  </a:cubicBezTo>
                  <a:lnTo>
                    <a:pt x="577" y="514"/>
                  </a:lnTo>
                  <a:lnTo>
                    <a:pt x="344" y="514"/>
                  </a:lnTo>
                  <a:cubicBezTo>
                    <a:pt x="354" y="428"/>
                    <a:pt x="382" y="388"/>
                    <a:pt x="405" y="371"/>
                  </a:cubicBezTo>
                  <a:cubicBezTo>
                    <a:pt x="459" y="327"/>
                    <a:pt x="546" y="170"/>
                    <a:pt x="579" y="101"/>
                  </a:cubicBezTo>
                  <a:cubicBezTo>
                    <a:pt x="584" y="90"/>
                    <a:pt x="586" y="78"/>
                    <a:pt x="585" y="65"/>
                  </a:cubicBezTo>
                  <a:cubicBezTo>
                    <a:pt x="581" y="34"/>
                    <a:pt x="559" y="9"/>
                    <a:pt x="529" y="2"/>
                  </a:cubicBezTo>
                  <a:cubicBezTo>
                    <a:pt x="499" y="-5"/>
                    <a:pt x="469" y="7"/>
                    <a:pt x="452" y="32"/>
                  </a:cubicBezTo>
                  <a:cubicBezTo>
                    <a:pt x="451" y="33"/>
                    <a:pt x="451" y="33"/>
                    <a:pt x="451" y="34"/>
                  </a:cubicBezTo>
                  <a:cubicBezTo>
                    <a:pt x="442" y="48"/>
                    <a:pt x="432" y="66"/>
                    <a:pt x="421" y="85"/>
                  </a:cubicBezTo>
                  <a:cubicBezTo>
                    <a:pt x="402" y="117"/>
                    <a:pt x="381" y="154"/>
                    <a:pt x="362" y="179"/>
                  </a:cubicBezTo>
                  <a:cubicBezTo>
                    <a:pt x="362" y="179"/>
                    <a:pt x="362" y="180"/>
                    <a:pt x="361" y="180"/>
                  </a:cubicBezTo>
                  <a:cubicBezTo>
                    <a:pt x="322" y="239"/>
                    <a:pt x="263" y="247"/>
                    <a:pt x="221" y="243"/>
                  </a:cubicBezTo>
                  <a:cubicBezTo>
                    <a:pt x="219" y="242"/>
                    <a:pt x="217" y="242"/>
                    <a:pt x="215" y="242"/>
                  </a:cubicBezTo>
                  <a:cubicBezTo>
                    <a:pt x="209" y="241"/>
                    <a:pt x="201" y="241"/>
                    <a:pt x="194" y="241"/>
                  </a:cubicBezTo>
                  <a:cubicBezTo>
                    <a:pt x="131" y="241"/>
                    <a:pt x="78" y="257"/>
                    <a:pt x="36" y="288"/>
                  </a:cubicBezTo>
                  <a:cubicBezTo>
                    <a:pt x="10" y="308"/>
                    <a:pt x="-1" y="331"/>
                    <a:pt x="0" y="364"/>
                  </a:cubicBezTo>
                  <a:cubicBezTo>
                    <a:pt x="0" y="386"/>
                    <a:pt x="1" y="409"/>
                    <a:pt x="1" y="432"/>
                  </a:cubicBezTo>
                  <a:cubicBezTo>
                    <a:pt x="2" y="477"/>
                    <a:pt x="3" y="523"/>
                    <a:pt x="3" y="566"/>
                  </a:cubicBezTo>
                  <a:cubicBezTo>
                    <a:pt x="3" y="587"/>
                    <a:pt x="18" y="601"/>
                    <a:pt x="38" y="602"/>
                  </a:cubicBezTo>
                  <a:cubicBezTo>
                    <a:pt x="45" y="603"/>
                    <a:pt x="51" y="602"/>
                    <a:pt x="57" y="602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24"/>
          <p:cNvGrpSpPr/>
          <p:nvPr/>
        </p:nvGrpSpPr>
        <p:grpSpPr>
          <a:xfrm>
            <a:off x="5259644" y="3247139"/>
            <a:ext cx="810015" cy="516910"/>
            <a:chOff x="6847494" y="3641717"/>
            <a:chExt cx="428761" cy="273599"/>
          </a:xfrm>
        </p:grpSpPr>
        <p:sp>
          <p:nvSpPr>
            <p:cNvPr id="344" name="Google Shape;344;p24"/>
            <p:cNvSpPr/>
            <p:nvPr/>
          </p:nvSpPr>
          <p:spPr>
            <a:xfrm>
              <a:off x="7004454" y="3681316"/>
              <a:ext cx="114480" cy="114480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159" y="55"/>
                  </a:moveTo>
                  <a:cubicBezTo>
                    <a:pt x="217" y="55"/>
                    <a:pt x="264" y="102"/>
                    <a:pt x="264" y="159"/>
                  </a:cubicBezTo>
                  <a:cubicBezTo>
                    <a:pt x="264" y="217"/>
                    <a:pt x="217" y="263"/>
                    <a:pt x="159" y="263"/>
                  </a:cubicBezTo>
                  <a:cubicBezTo>
                    <a:pt x="102" y="263"/>
                    <a:pt x="55" y="217"/>
                    <a:pt x="55" y="159"/>
                  </a:cubicBezTo>
                  <a:cubicBezTo>
                    <a:pt x="55" y="102"/>
                    <a:pt x="102" y="55"/>
                    <a:pt x="159" y="55"/>
                  </a:cubicBezTo>
                  <a:close/>
                  <a:moveTo>
                    <a:pt x="159" y="319"/>
                  </a:moveTo>
                  <a:cubicBezTo>
                    <a:pt x="247" y="319"/>
                    <a:pt x="319" y="247"/>
                    <a:pt x="319" y="159"/>
                  </a:cubicBezTo>
                  <a:cubicBezTo>
                    <a:pt x="319" y="71"/>
                    <a:pt x="247" y="0"/>
                    <a:pt x="159" y="0"/>
                  </a:cubicBezTo>
                  <a:cubicBezTo>
                    <a:pt x="71" y="0"/>
                    <a:pt x="0" y="71"/>
                    <a:pt x="0" y="159"/>
                  </a:cubicBezTo>
                  <a:cubicBezTo>
                    <a:pt x="0" y="247"/>
                    <a:pt x="71" y="319"/>
                    <a:pt x="159" y="319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6964855" y="3806956"/>
              <a:ext cx="194040" cy="108360"/>
            </a:xfrm>
            <a:custGeom>
              <a:avLst/>
              <a:gdLst/>
              <a:ahLst/>
              <a:cxnLst/>
              <a:rect l="l" t="t" r="r" b="b"/>
              <a:pathLst>
                <a:path w="540" h="302" extrusionOk="0">
                  <a:moveTo>
                    <a:pt x="55" y="247"/>
                  </a:moveTo>
                  <a:lnTo>
                    <a:pt x="55" y="163"/>
                  </a:lnTo>
                  <a:cubicBezTo>
                    <a:pt x="55" y="142"/>
                    <a:pt x="65" y="123"/>
                    <a:pt x="82" y="112"/>
                  </a:cubicBezTo>
                  <a:cubicBezTo>
                    <a:pt x="134" y="75"/>
                    <a:pt x="201" y="55"/>
                    <a:pt x="269" y="55"/>
                  </a:cubicBezTo>
                  <a:cubicBezTo>
                    <a:pt x="339" y="55"/>
                    <a:pt x="406" y="75"/>
                    <a:pt x="458" y="112"/>
                  </a:cubicBezTo>
                  <a:cubicBezTo>
                    <a:pt x="475" y="124"/>
                    <a:pt x="484" y="142"/>
                    <a:pt x="484" y="162"/>
                  </a:cubicBezTo>
                  <a:cubicBezTo>
                    <a:pt x="484" y="186"/>
                    <a:pt x="485" y="217"/>
                    <a:pt x="485" y="247"/>
                  </a:cubicBezTo>
                  <a:close/>
                  <a:moveTo>
                    <a:pt x="490" y="67"/>
                  </a:moveTo>
                  <a:cubicBezTo>
                    <a:pt x="429" y="24"/>
                    <a:pt x="350" y="0"/>
                    <a:pt x="269" y="0"/>
                  </a:cubicBezTo>
                  <a:cubicBezTo>
                    <a:pt x="189" y="0"/>
                    <a:pt x="111" y="24"/>
                    <a:pt x="50" y="66"/>
                  </a:cubicBezTo>
                  <a:cubicBezTo>
                    <a:pt x="18" y="88"/>
                    <a:pt x="0" y="124"/>
                    <a:pt x="0" y="163"/>
                  </a:cubicBezTo>
                  <a:lnTo>
                    <a:pt x="0" y="275"/>
                  </a:lnTo>
                  <a:cubicBezTo>
                    <a:pt x="0" y="290"/>
                    <a:pt x="12" y="302"/>
                    <a:pt x="27" y="302"/>
                  </a:cubicBezTo>
                  <a:lnTo>
                    <a:pt x="512" y="302"/>
                  </a:lnTo>
                  <a:cubicBezTo>
                    <a:pt x="528" y="302"/>
                    <a:pt x="540" y="290"/>
                    <a:pt x="540" y="275"/>
                  </a:cubicBezTo>
                  <a:cubicBezTo>
                    <a:pt x="540" y="238"/>
                    <a:pt x="540" y="193"/>
                    <a:pt x="539" y="162"/>
                  </a:cubicBezTo>
                  <a:cubicBezTo>
                    <a:pt x="539" y="124"/>
                    <a:pt x="521" y="89"/>
                    <a:pt x="490" y="67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7139095" y="3701477"/>
              <a:ext cx="95760" cy="95760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56"/>
                  </a:moveTo>
                  <a:cubicBezTo>
                    <a:pt x="177" y="56"/>
                    <a:pt x="212" y="91"/>
                    <a:pt x="212" y="134"/>
                  </a:cubicBezTo>
                  <a:cubicBezTo>
                    <a:pt x="212" y="177"/>
                    <a:pt x="177" y="212"/>
                    <a:pt x="134" y="212"/>
                  </a:cubicBezTo>
                  <a:cubicBezTo>
                    <a:pt x="91" y="212"/>
                    <a:pt x="56" y="177"/>
                    <a:pt x="56" y="134"/>
                  </a:cubicBezTo>
                  <a:cubicBezTo>
                    <a:pt x="56" y="91"/>
                    <a:pt x="91" y="56"/>
                    <a:pt x="134" y="56"/>
                  </a:cubicBezTo>
                  <a:close/>
                  <a:moveTo>
                    <a:pt x="0" y="134"/>
                  </a:moveTo>
                  <a:cubicBezTo>
                    <a:pt x="0" y="207"/>
                    <a:pt x="60" y="267"/>
                    <a:pt x="134" y="267"/>
                  </a:cubicBezTo>
                  <a:cubicBezTo>
                    <a:pt x="207" y="267"/>
                    <a:pt x="267" y="207"/>
                    <a:pt x="267" y="134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153495" y="3811636"/>
              <a:ext cx="122760" cy="99000"/>
            </a:xfrm>
            <a:custGeom>
              <a:avLst/>
              <a:gdLst/>
              <a:ahLst/>
              <a:cxnLst/>
              <a:rect l="l" t="t" r="r" b="b"/>
              <a:pathLst>
                <a:path w="342" h="276" extrusionOk="0">
                  <a:moveTo>
                    <a:pt x="341" y="148"/>
                  </a:moveTo>
                  <a:cubicBezTo>
                    <a:pt x="341" y="113"/>
                    <a:pt x="324" y="81"/>
                    <a:pt x="296" y="61"/>
                  </a:cubicBezTo>
                  <a:cubicBezTo>
                    <a:pt x="241" y="22"/>
                    <a:pt x="170" y="0"/>
                    <a:pt x="98" y="0"/>
                  </a:cubicBezTo>
                  <a:cubicBezTo>
                    <a:pt x="72" y="0"/>
                    <a:pt x="47" y="3"/>
                    <a:pt x="22" y="8"/>
                  </a:cubicBezTo>
                  <a:cubicBezTo>
                    <a:pt x="7" y="11"/>
                    <a:pt x="-2" y="26"/>
                    <a:pt x="1" y="41"/>
                  </a:cubicBezTo>
                  <a:cubicBezTo>
                    <a:pt x="4" y="56"/>
                    <a:pt x="19" y="65"/>
                    <a:pt x="34" y="62"/>
                  </a:cubicBezTo>
                  <a:cubicBezTo>
                    <a:pt x="54" y="58"/>
                    <a:pt x="76" y="56"/>
                    <a:pt x="98" y="56"/>
                  </a:cubicBezTo>
                  <a:cubicBezTo>
                    <a:pt x="159" y="56"/>
                    <a:pt x="218" y="74"/>
                    <a:pt x="264" y="106"/>
                  </a:cubicBezTo>
                  <a:cubicBezTo>
                    <a:pt x="278" y="116"/>
                    <a:pt x="286" y="131"/>
                    <a:pt x="286" y="148"/>
                  </a:cubicBezTo>
                  <a:cubicBezTo>
                    <a:pt x="286" y="168"/>
                    <a:pt x="286" y="195"/>
                    <a:pt x="286" y="221"/>
                  </a:cubicBezTo>
                  <a:lnTo>
                    <a:pt x="100" y="221"/>
                  </a:lnTo>
                  <a:cubicBezTo>
                    <a:pt x="84" y="221"/>
                    <a:pt x="72" y="233"/>
                    <a:pt x="72" y="248"/>
                  </a:cubicBezTo>
                  <a:cubicBezTo>
                    <a:pt x="72" y="263"/>
                    <a:pt x="84" y="276"/>
                    <a:pt x="100" y="276"/>
                  </a:cubicBezTo>
                  <a:lnTo>
                    <a:pt x="314" y="276"/>
                  </a:lnTo>
                  <a:cubicBezTo>
                    <a:pt x="329" y="276"/>
                    <a:pt x="342" y="263"/>
                    <a:pt x="342" y="248"/>
                  </a:cubicBezTo>
                  <a:cubicBezTo>
                    <a:pt x="342" y="216"/>
                    <a:pt x="341" y="176"/>
                    <a:pt x="341" y="148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6888895" y="3701477"/>
              <a:ext cx="95400" cy="95760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56"/>
                  </a:moveTo>
                  <a:cubicBezTo>
                    <a:pt x="176" y="56"/>
                    <a:pt x="211" y="91"/>
                    <a:pt x="211" y="134"/>
                  </a:cubicBezTo>
                  <a:cubicBezTo>
                    <a:pt x="211" y="177"/>
                    <a:pt x="176" y="212"/>
                    <a:pt x="133" y="212"/>
                  </a:cubicBezTo>
                  <a:cubicBezTo>
                    <a:pt x="90" y="212"/>
                    <a:pt x="55" y="177"/>
                    <a:pt x="55" y="134"/>
                  </a:cubicBezTo>
                  <a:cubicBezTo>
                    <a:pt x="55" y="91"/>
                    <a:pt x="90" y="56"/>
                    <a:pt x="133" y="56"/>
                  </a:cubicBezTo>
                  <a:close/>
                  <a:moveTo>
                    <a:pt x="133" y="267"/>
                  </a:moveTo>
                  <a:cubicBezTo>
                    <a:pt x="206" y="267"/>
                    <a:pt x="266" y="207"/>
                    <a:pt x="266" y="134"/>
                  </a:cubicBezTo>
                  <a:cubicBezTo>
                    <a:pt x="266" y="60"/>
                    <a:pt x="206" y="0"/>
                    <a:pt x="133" y="0"/>
                  </a:cubicBezTo>
                  <a:cubicBezTo>
                    <a:pt x="59" y="0"/>
                    <a:pt x="0" y="60"/>
                    <a:pt x="0" y="134"/>
                  </a:cubicBezTo>
                  <a:cubicBezTo>
                    <a:pt x="0" y="207"/>
                    <a:pt x="59" y="267"/>
                    <a:pt x="133" y="267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6847494" y="3811636"/>
              <a:ext cx="122760" cy="99000"/>
            </a:xfrm>
            <a:custGeom>
              <a:avLst/>
              <a:gdLst/>
              <a:ahLst/>
              <a:cxnLst/>
              <a:rect l="l" t="t" r="r" b="b"/>
              <a:pathLst>
                <a:path w="342" h="276" extrusionOk="0">
                  <a:moveTo>
                    <a:pt x="341" y="41"/>
                  </a:moveTo>
                  <a:cubicBezTo>
                    <a:pt x="344" y="26"/>
                    <a:pt x="334" y="11"/>
                    <a:pt x="319" y="8"/>
                  </a:cubicBezTo>
                  <a:cubicBezTo>
                    <a:pt x="295" y="3"/>
                    <a:pt x="269" y="0"/>
                    <a:pt x="244" y="0"/>
                  </a:cubicBezTo>
                  <a:cubicBezTo>
                    <a:pt x="171" y="0"/>
                    <a:pt x="101" y="22"/>
                    <a:pt x="46" y="61"/>
                  </a:cubicBezTo>
                  <a:cubicBezTo>
                    <a:pt x="17" y="81"/>
                    <a:pt x="1" y="113"/>
                    <a:pt x="0" y="148"/>
                  </a:cubicBezTo>
                  <a:cubicBezTo>
                    <a:pt x="0" y="176"/>
                    <a:pt x="0" y="216"/>
                    <a:pt x="0" y="248"/>
                  </a:cubicBezTo>
                  <a:cubicBezTo>
                    <a:pt x="0" y="263"/>
                    <a:pt x="12" y="276"/>
                    <a:pt x="28" y="276"/>
                  </a:cubicBezTo>
                  <a:lnTo>
                    <a:pt x="242" y="276"/>
                  </a:lnTo>
                  <a:cubicBezTo>
                    <a:pt x="257" y="276"/>
                    <a:pt x="269" y="263"/>
                    <a:pt x="269" y="248"/>
                  </a:cubicBezTo>
                  <a:cubicBezTo>
                    <a:pt x="269" y="233"/>
                    <a:pt x="257" y="221"/>
                    <a:pt x="242" y="221"/>
                  </a:cubicBezTo>
                  <a:lnTo>
                    <a:pt x="55" y="221"/>
                  </a:lnTo>
                  <a:cubicBezTo>
                    <a:pt x="55" y="195"/>
                    <a:pt x="55" y="168"/>
                    <a:pt x="56" y="148"/>
                  </a:cubicBezTo>
                  <a:cubicBezTo>
                    <a:pt x="56" y="131"/>
                    <a:pt x="64" y="116"/>
                    <a:pt x="77" y="106"/>
                  </a:cubicBezTo>
                  <a:cubicBezTo>
                    <a:pt x="123" y="74"/>
                    <a:pt x="183" y="56"/>
                    <a:pt x="244" y="56"/>
                  </a:cubicBezTo>
                  <a:cubicBezTo>
                    <a:pt x="266" y="56"/>
                    <a:pt x="287" y="58"/>
                    <a:pt x="308" y="62"/>
                  </a:cubicBezTo>
                  <a:cubicBezTo>
                    <a:pt x="323" y="65"/>
                    <a:pt x="338" y="56"/>
                    <a:pt x="341" y="41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103455" y="3641717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55"/>
                  </a:moveTo>
                  <a:cubicBezTo>
                    <a:pt x="120" y="55"/>
                    <a:pt x="139" y="74"/>
                    <a:pt x="139" y="97"/>
                  </a:cubicBezTo>
                  <a:cubicBezTo>
                    <a:pt x="139" y="120"/>
                    <a:pt x="120" y="138"/>
                    <a:pt x="97" y="138"/>
                  </a:cubicBezTo>
                  <a:cubicBezTo>
                    <a:pt x="74" y="138"/>
                    <a:pt x="56" y="120"/>
                    <a:pt x="56" y="97"/>
                  </a:cubicBezTo>
                  <a:cubicBezTo>
                    <a:pt x="56" y="74"/>
                    <a:pt x="74" y="55"/>
                    <a:pt x="97" y="55"/>
                  </a:cubicBezTo>
                  <a:close/>
                  <a:moveTo>
                    <a:pt x="97" y="194"/>
                  </a:moveTo>
                  <a:cubicBezTo>
                    <a:pt x="151" y="194"/>
                    <a:pt x="194" y="150"/>
                    <a:pt x="194" y="97"/>
                  </a:cubicBezTo>
                  <a:cubicBezTo>
                    <a:pt x="194" y="44"/>
                    <a:pt x="151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6950815" y="3641717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55"/>
                  </a:moveTo>
                  <a:cubicBezTo>
                    <a:pt x="120" y="55"/>
                    <a:pt x="138" y="74"/>
                    <a:pt x="138" y="97"/>
                  </a:cubicBezTo>
                  <a:cubicBezTo>
                    <a:pt x="138" y="120"/>
                    <a:pt x="120" y="138"/>
                    <a:pt x="97" y="138"/>
                  </a:cubicBezTo>
                  <a:cubicBezTo>
                    <a:pt x="74" y="138"/>
                    <a:pt x="55" y="120"/>
                    <a:pt x="55" y="97"/>
                  </a:cubicBezTo>
                  <a:cubicBezTo>
                    <a:pt x="55" y="74"/>
                    <a:pt x="74" y="55"/>
                    <a:pt x="97" y="55"/>
                  </a:cubicBezTo>
                  <a:close/>
                  <a:moveTo>
                    <a:pt x="97" y="194"/>
                  </a:moveTo>
                  <a:cubicBezTo>
                    <a:pt x="150" y="194"/>
                    <a:pt x="194" y="150"/>
                    <a:pt x="194" y="97"/>
                  </a:cubicBezTo>
                  <a:cubicBezTo>
                    <a:pt x="194" y="44"/>
                    <a:pt x="150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24"/>
          <p:cNvGrpSpPr/>
          <p:nvPr/>
        </p:nvGrpSpPr>
        <p:grpSpPr>
          <a:xfrm>
            <a:off x="6561444" y="1072422"/>
            <a:ext cx="548716" cy="757209"/>
            <a:chOff x="7550865" y="1300020"/>
            <a:chExt cx="429120" cy="592217"/>
          </a:xfrm>
        </p:grpSpPr>
        <p:grpSp>
          <p:nvGrpSpPr>
            <p:cNvPr id="353" name="Google Shape;353;p24"/>
            <p:cNvGrpSpPr/>
            <p:nvPr/>
          </p:nvGrpSpPr>
          <p:grpSpPr>
            <a:xfrm>
              <a:off x="7552308" y="1300020"/>
              <a:ext cx="426241" cy="333000"/>
              <a:chOff x="7698683" y="1471645"/>
              <a:chExt cx="426241" cy="333000"/>
            </a:xfrm>
          </p:grpSpPr>
          <p:sp>
            <p:nvSpPr>
              <p:cNvPr id="354" name="Google Shape;354;p24"/>
              <p:cNvSpPr/>
              <p:nvPr/>
            </p:nvSpPr>
            <p:spPr>
              <a:xfrm>
                <a:off x="7698683" y="1471645"/>
                <a:ext cx="350639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661" extrusionOk="0">
                    <a:moveTo>
                      <a:pt x="777" y="661"/>
                    </a:moveTo>
                    <a:lnTo>
                      <a:pt x="45" y="661"/>
                    </a:lnTo>
                    <a:cubicBezTo>
                      <a:pt x="20" y="661"/>
                      <a:pt x="0" y="641"/>
                      <a:pt x="0" y="616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930" y="0"/>
                    </a:lnTo>
                    <a:cubicBezTo>
                      <a:pt x="955" y="0"/>
                      <a:pt x="975" y="20"/>
                      <a:pt x="975" y="45"/>
                    </a:cubicBezTo>
                    <a:lnTo>
                      <a:pt x="975" y="125"/>
                    </a:lnTo>
                    <a:cubicBezTo>
                      <a:pt x="975" y="140"/>
                      <a:pt x="963" y="152"/>
                      <a:pt x="947" y="152"/>
                    </a:cubicBezTo>
                    <a:cubicBezTo>
                      <a:pt x="932" y="152"/>
                      <a:pt x="920" y="140"/>
                      <a:pt x="920" y="125"/>
                    </a:cubicBezTo>
                    <a:lnTo>
                      <a:pt x="920" y="55"/>
                    </a:lnTo>
                    <a:lnTo>
                      <a:pt x="55" y="55"/>
                    </a:lnTo>
                    <a:lnTo>
                      <a:pt x="55" y="606"/>
                    </a:lnTo>
                    <a:lnTo>
                      <a:pt x="777" y="606"/>
                    </a:lnTo>
                    <a:cubicBezTo>
                      <a:pt x="793" y="606"/>
                      <a:pt x="805" y="618"/>
                      <a:pt x="805" y="633"/>
                    </a:cubicBezTo>
                    <a:cubicBezTo>
                      <a:pt x="805" y="648"/>
                      <a:pt x="793" y="661"/>
                      <a:pt x="777" y="661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7781122" y="1748846"/>
                <a:ext cx="185759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5" extrusionOk="0">
                    <a:moveTo>
                      <a:pt x="490" y="55"/>
                    </a:moveTo>
                    <a:lnTo>
                      <a:pt x="27" y="55"/>
                    </a:ln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lnTo>
                      <a:pt x="490" y="0"/>
                    </a:lnTo>
                    <a:cubicBezTo>
                      <a:pt x="505" y="0"/>
                      <a:pt x="517" y="12"/>
                      <a:pt x="517" y="27"/>
                    </a:cubicBezTo>
                    <a:cubicBezTo>
                      <a:pt x="517" y="42"/>
                      <a:pt x="505" y="55"/>
                      <a:pt x="490" y="55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7808483" y="1689806"/>
                <a:ext cx="131040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19" extrusionOk="0">
                    <a:moveTo>
                      <a:pt x="67" y="164"/>
                    </a:moveTo>
                    <a:lnTo>
                      <a:pt x="298" y="164"/>
                    </a:lnTo>
                    <a:lnTo>
                      <a:pt x="258" y="55"/>
                    </a:lnTo>
                    <a:lnTo>
                      <a:pt x="108" y="55"/>
                    </a:lnTo>
                    <a:close/>
                    <a:moveTo>
                      <a:pt x="337" y="219"/>
                    </a:moveTo>
                    <a:lnTo>
                      <a:pt x="27" y="219"/>
                    </a:lnTo>
                    <a:cubicBezTo>
                      <a:pt x="18" y="219"/>
                      <a:pt x="10" y="214"/>
                      <a:pt x="5" y="207"/>
                    </a:cubicBezTo>
                    <a:cubicBezTo>
                      <a:pt x="0" y="199"/>
                      <a:pt x="-2" y="190"/>
                      <a:pt x="1" y="182"/>
                    </a:cubicBezTo>
                    <a:lnTo>
                      <a:pt x="63" y="18"/>
                    </a:lnTo>
                    <a:cubicBezTo>
                      <a:pt x="67" y="7"/>
                      <a:pt x="77" y="0"/>
                      <a:pt x="88" y="0"/>
                    </a:cubicBezTo>
                    <a:lnTo>
                      <a:pt x="277" y="0"/>
                    </a:lnTo>
                    <a:cubicBezTo>
                      <a:pt x="289" y="0"/>
                      <a:pt x="299" y="7"/>
                      <a:pt x="303" y="18"/>
                    </a:cubicBezTo>
                    <a:lnTo>
                      <a:pt x="363" y="182"/>
                    </a:lnTo>
                    <a:cubicBezTo>
                      <a:pt x="366" y="190"/>
                      <a:pt x="365" y="200"/>
                      <a:pt x="360" y="207"/>
                    </a:cubicBezTo>
                    <a:cubicBezTo>
                      <a:pt x="355" y="214"/>
                      <a:pt x="346" y="219"/>
                      <a:pt x="337" y="219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7977323" y="1520966"/>
                <a:ext cx="147600" cy="28367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789" extrusionOk="0">
                    <a:moveTo>
                      <a:pt x="85" y="56"/>
                    </a:moveTo>
                    <a:cubicBezTo>
                      <a:pt x="69" y="56"/>
                      <a:pt x="55" y="69"/>
                      <a:pt x="55" y="85"/>
                    </a:cubicBezTo>
                    <a:lnTo>
                      <a:pt x="55" y="704"/>
                    </a:lnTo>
                    <a:cubicBezTo>
                      <a:pt x="55" y="720"/>
                      <a:pt x="69" y="734"/>
                      <a:pt x="85" y="734"/>
                    </a:cubicBezTo>
                    <a:lnTo>
                      <a:pt x="326" y="734"/>
                    </a:lnTo>
                    <a:cubicBezTo>
                      <a:pt x="343" y="734"/>
                      <a:pt x="356" y="720"/>
                      <a:pt x="356" y="704"/>
                    </a:cubicBezTo>
                    <a:lnTo>
                      <a:pt x="356" y="85"/>
                    </a:lnTo>
                    <a:cubicBezTo>
                      <a:pt x="356" y="69"/>
                      <a:pt x="343" y="56"/>
                      <a:pt x="326" y="56"/>
                    </a:cubicBezTo>
                    <a:close/>
                    <a:moveTo>
                      <a:pt x="326" y="789"/>
                    </a:moveTo>
                    <a:lnTo>
                      <a:pt x="85" y="789"/>
                    </a:lnTo>
                    <a:cubicBezTo>
                      <a:pt x="38" y="789"/>
                      <a:pt x="0" y="751"/>
                      <a:pt x="0" y="704"/>
                    </a:cubicBezTo>
                    <a:lnTo>
                      <a:pt x="0" y="85"/>
                    </a:lnTo>
                    <a:cubicBezTo>
                      <a:pt x="0" y="39"/>
                      <a:pt x="38" y="0"/>
                      <a:pt x="85" y="0"/>
                    </a:cubicBezTo>
                    <a:lnTo>
                      <a:pt x="326" y="0"/>
                    </a:lnTo>
                    <a:cubicBezTo>
                      <a:pt x="373" y="0"/>
                      <a:pt x="411" y="39"/>
                      <a:pt x="411" y="85"/>
                    </a:cubicBezTo>
                    <a:lnTo>
                      <a:pt x="411" y="704"/>
                    </a:lnTo>
                    <a:cubicBezTo>
                      <a:pt x="411" y="751"/>
                      <a:pt x="373" y="789"/>
                      <a:pt x="326" y="789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8007563" y="1564886"/>
                <a:ext cx="8712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89" extrusionOk="0">
                    <a:moveTo>
                      <a:pt x="35" y="54"/>
                    </a:moveTo>
                    <a:lnTo>
                      <a:pt x="208" y="54"/>
                    </a:lnTo>
                    <a:lnTo>
                      <a:pt x="208" y="35"/>
                    </a:lnTo>
                    <a:lnTo>
                      <a:pt x="35" y="35"/>
                    </a:lnTo>
                    <a:close/>
                    <a:moveTo>
                      <a:pt x="226" y="89"/>
                    </a:moveTo>
                    <a:lnTo>
                      <a:pt x="18" y="89"/>
                    </a:lnTo>
                    <a:cubicBezTo>
                      <a:pt x="8" y="89"/>
                      <a:pt x="0" y="81"/>
                      <a:pt x="0" y="71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226" y="0"/>
                    </a:lnTo>
                    <a:cubicBezTo>
                      <a:pt x="236" y="0"/>
                      <a:pt x="243" y="8"/>
                      <a:pt x="243" y="18"/>
                    </a:cubicBezTo>
                    <a:lnTo>
                      <a:pt x="243" y="71"/>
                    </a:lnTo>
                    <a:cubicBezTo>
                      <a:pt x="243" y="81"/>
                      <a:pt x="236" y="89"/>
                      <a:pt x="226" y="89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8007563" y="1605206"/>
                <a:ext cx="8712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89" extrusionOk="0">
                    <a:moveTo>
                      <a:pt x="35" y="54"/>
                    </a:moveTo>
                    <a:lnTo>
                      <a:pt x="208" y="54"/>
                    </a:lnTo>
                    <a:lnTo>
                      <a:pt x="208" y="36"/>
                    </a:lnTo>
                    <a:lnTo>
                      <a:pt x="35" y="36"/>
                    </a:lnTo>
                    <a:close/>
                    <a:moveTo>
                      <a:pt x="226" y="89"/>
                    </a:moveTo>
                    <a:lnTo>
                      <a:pt x="18" y="89"/>
                    </a:lnTo>
                    <a:cubicBezTo>
                      <a:pt x="8" y="89"/>
                      <a:pt x="0" y="81"/>
                      <a:pt x="0" y="72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226" y="0"/>
                    </a:lnTo>
                    <a:cubicBezTo>
                      <a:pt x="236" y="0"/>
                      <a:pt x="243" y="8"/>
                      <a:pt x="243" y="18"/>
                    </a:cubicBezTo>
                    <a:lnTo>
                      <a:pt x="243" y="72"/>
                    </a:lnTo>
                    <a:cubicBezTo>
                      <a:pt x="243" y="81"/>
                      <a:pt x="236" y="89"/>
                      <a:pt x="226" y="89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8012242" y="1679366"/>
                <a:ext cx="77760" cy="9036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52" extrusionOk="0">
                    <a:moveTo>
                      <a:pt x="35" y="217"/>
                    </a:moveTo>
                    <a:lnTo>
                      <a:pt x="182" y="217"/>
                    </a:lnTo>
                    <a:lnTo>
                      <a:pt x="182" y="35"/>
                    </a:lnTo>
                    <a:lnTo>
                      <a:pt x="35" y="35"/>
                    </a:lnTo>
                    <a:close/>
                    <a:moveTo>
                      <a:pt x="199" y="252"/>
                    </a:moveTo>
                    <a:lnTo>
                      <a:pt x="18" y="252"/>
                    </a:lnTo>
                    <a:cubicBezTo>
                      <a:pt x="8" y="252"/>
                      <a:pt x="0" y="244"/>
                      <a:pt x="0" y="234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199" y="0"/>
                    </a:lnTo>
                    <a:cubicBezTo>
                      <a:pt x="209" y="0"/>
                      <a:pt x="217" y="8"/>
                      <a:pt x="217" y="18"/>
                    </a:cubicBezTo>
                    <a:lnTo>
                      <a:pt x="217" y="234"/>
                    </a:lnTo>
                    <a:cubicBezTo>
                      <a:pt x="217" y="244"/>
                      <a:pt x="209" y="252"/>
                      <a:pt x="199" y="252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7735763" y="1620686"/>
                <a:ext cx="126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41" extrusionOk="0">
                    <a:moveTo>
                      <a:pt x="18" y="141"/>
                    </a:moveTo>
                    <a:cubicBezTo>
                      <a:pt x="8" y="141"/>
                      <a:pt x="0" y="133"/>
                      <a:pt x="0" y="123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7"/>
                    </a:cubicBezTo>
                    <a:lnTo>
                      <a:pt x="36" y="123"/>
                    </a:lnTo>
                    <a:cubicBezTo>
                      <a:pt x="36" y="133"/>
                      <a:pt x="28" y="141"/>
                      <a:pt x="18" y="141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7735763" y="1658485"/>
                <a:ext cx="8856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36" extrusionOk="0">
                    <a:moveTo>
                      <a:pt x="229" y="36"/>
                    </a:moveTo>
                    <a:lnTo>
                      <a:pt x="18" y="36"/>
                    </a:ln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229" y="0"/>
                    </a:lnTo>
                    <a:cubicBezTo>
                      <a:pt x="239" y="0"/>
                      <a:pt x="247" y="8"/>
                      <a:pt x="247" y="18"/>
                    </a:cubicBezTo>
                    <a:cubicBezTo>
                      <a:pt x="247" y="28"/>
                      <a:pt x="239" y="36"/>
                      <a:pt x="229" y="3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7811723" y="1506925"/>
                <a:ext cx="8820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36" extrusionOk="0">
                    <a:moveTo>
                      <a:pt x="228" y="36"/>
                    </a:moveTo>
                    <a:lnTo>
                      <a:pt x="18" y="35"/>
                    </a:lnTo>
                    <a:cubicBezTo>
                      <a:pt x="8" y="35"/>
                      <a:pt x="0" y="27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228" y="1"/>
                    </a:lnTo>
                    <a:cubicBezTo>
                      <a:pt x="238" y="1"/>
                      <a:pt x="246" y="9"/>
                      <a:pt x="246" y="18"/>
                    </a:cubicBezTo>
                    <a:cubicBezTo>
                      <a:pt x="246" y="28"/>
                      <a:pt x="238" y="36"/>
                      <a:pt x="228" y="3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7735763" y="1506925"/>
                <a:ext cx="5076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1" extrusionOk="0">
                    <a:moveTo>
                      <a:pt x="36" y="106"/>
                    </a:moveTo>
                    <a:lnTo>
                      <a:pt x="106" y="106"/>
                    </a:lnTo>
                    <a:lnTo>
                      <a:pt x="106" y="35"/>
                    </a:lnTo>
                    <a:lnTo>
                      <a:pt x="36" y="35"/>
                    </a:lnTo>
                    <a:close/>
                    <a:moveTo>
                      <a:pt x="124" y="141"/>
                    </a:moveTo>
                    <a:lnTo>
                      <a:pt x="18" y="141"/>
                    </a:lnTo>
                    <a:cubicBezTo>
                      <a:pt x="8" y="141"/>
                      <a:pt x="0" y="134"/>
                      <a:pt x="0" y="124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124" y="0"/>
                    </a:lnTo>
                    <a:cubicBezTo>
                      <a:pt x="134" y="0"/>
                      <a:pt x="142" y="8"/>
                      <a:pt x="142" y="18"/>
                    </a:cubicBezTo>
                    <a:lnTo>
                      <a:pt x="142" y="124"/>
                    </a:lnTo>
                    <a:cubicBezTo>
                      <a:pt x="142" y="134"/>
                      <a:pt x="134" y="141"/>
                      <a:pt x="124" y="141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7938803" y="1503686"/>
                <a:ext cx="2196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41" extrusionOk="0">
                    <a:moveTo>
                      <a:pt x="44" y="141"/>
                    </a:moveTo>
                    <a:lnTo>
                      <a:pt x="18" y="141"/>
                    </a:lnTo>
                    <a:cubicBezTo>
                      <a:pt x="8" y="141"/>
                      <a:pt x="0" y="133"/>
                      <a:pt x="0" y="123"/>
                    </a:cubicBezTo>
                    <a:lnTo>
                      <a:pt x="0" y="17"/>
                    </a:lnTo>
                    <a:cubicBezTo>
                      <a:pt x="0" y="7"/>
                      <a:pt x="8" y="0"/>
                      <a:pt x="18" y="0"/>
                    </a:cubicBezTo>
                    <a:lnTo>
                      <a:pt x="44" y="0"/>
                    </a:lnTo>
                    <a:cubicBezTo>
                      <a:pt x="54" y="0"/>
                      <a:pt x="62" y="7"/>
                      <a:pt x="62" y="17"/>
                    </a:cubicBezTo>
                    <a:lnTo>
                      <a:pt x="62" y="123"/>
                    </a:lnTo>
                    <a:cubicBezTo>
                      <a:pt x="62" y="133"/>
                      <a:pt x="54" y="141"/>
                      <a:pt x="44" y="141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7841962" y="1612766"/>
                <a:ext cx="5796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63" extrusionOk="0">
                    <a:moveTo>
                      <a:pt x="35" y="127"/>
                    </a:moveTo>
                    <a:lnTo>
                      <a:pt x="127" y="127"/>
                    </a:lnTo>
                    <a:lnTo>
                      <a:pt x="127" y="36"/>
                    </a:lnTo>
                    <a:lnTo>
                      <a:pt x="35" y="36"/>
                    </a:lnTo>
                    <a:close/>
                    <a:moveTo>
                      <a:pt x="144" y="163"/>
                    </a:moveTo>
                    <a:lnTo>
                      <a:pt x="17" y="163"/>
                    </a:lnTo>
                    <a:cubicBezTo>
                      <a:pt x="8" y="163"/>
                      <a:pt x="0" y="155"/>
                      <a:pt x="0" y="145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44" y="0"/>
                    </a:lnTo>
                    <a:cubicBezTo>
                      <a:pt x="154" y="0"/>
                      <a:pt x="162" y="8"/>
                      <a:pt x="162" y="18"/>
                    </a:cubicBezTo>
                    <a:lnTo>
                      <a:pt x="162" y="145"/>
                    </a:lnTo>
                    <a:cubicBezTo>
                      <a:pt x="162" y="155"/>
                      <a:pt x="154" y="163"/>
                      <a:pt x="144" y="163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7795163" y="1526006"/>
                <a:ext cx="313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88" h="88" extrusionOk="0">
                    <a:moveTo>
                      <a:pt x="35" y="53"/>
                    </a:moveTo>
                    <a:lnTo>
                      <a:pt x="52" y="53"/>
                    </a:lnTo>
                    <a:lnTo>
                      <a:pt x="52" y="36"/>
                    </a:lnTo>
                    <a:lnTo>
                      <a:pt x="35" y="36"/>
                    </a:lnTo>
                    <a:close/>
                    <a:moveTo>
                      <a:pt x="70" y="88"/>
                    </a:moveTo>
                    <a:lnTo>
                      <a:pt x="17" y="88"/>
                    </a:lnTo>
                    <a:cubicBezTo>
                      <a:pt x="7" y="88"/>
                      <a:pt x="0" y="81"/>
                      <a:pt x="0" y="71"/>
                    </a:cubicBezTo>
                    <a:lnTo>
                      <a:pt x="0" y="18"/>
                    </a:lnTo>
                    <a:cubicBezTo>
                      <a:pt x="0" y="8"/>
                      <a:pt x="7" y="0"/>
                      <a:pt x="17" y="0"/>
                    </a:cubicBezTo>
                    <a:lnTo>
                      <a:pt x="70" y="0"/>
                    </a:lnTo>
                    <a:cubicBezTo>
                      <a:pt x="80" y="0"/>
                      <a:pt x="88" y="8"/>
                      <a:pt x="88" y="18"/>
                    </a:cubicBezTo>
                    <a:lnTo>
                      <a:pt x="88" y="71"/>
                    </a:lnTo>
                    <a:cubicBezTo>
                      <a:pt x="88" y="81"/>
                      <a:pt x="80" y="88"/>
                      <a:pt x="70" y="88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7755203" y="1606286"/>
                <a:ext cx="50040" cy="4536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27" extrusionOk="0">
                    <a:moveTo>
                      <a:pt x="35" y="92"/>
                    </a:moveTo>
                    <a:lnTo>
                      <a:pt x="105" y="92"/>
                    </a:lnTo>
                    <a:lnTo>
                      <a:pt x="105" y="75"/>
                    </a:lnTo>
                    <a:lnTo>
                      <a:pt x="70" y="75"/>
                    </a:lnTo>
                    <a:cubicBezTo>
                      <a:pt x="60" y="75"/>
                      <a:pt x="53" y="67"/>
                      <a:pt x="53" y="57"/>
                    </a:cubicBezTo>
                    <a:lnTo>
                      <a:pt x="53" y="35"/>
                    </a:lnTo>
                    <a:lnTo>
                      <a:pt x="35" y="35"/>
                    </a:lnTo>
                    <a:close/>
                    <a:moveTo>
                      <a:pt x="123" y="127"/>
                    </a:moveTo>
                    <a:lnTo>
                      <a:pt x="17" y="127"/>
                    </a:lnTo>
                    <a:cubicBezTo>
                      <a:pt x="8" y="127"/>
                      <a:pt x="0" y="119"/>
                      <a:pt x="0" y="110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70" y="0"/>
                    </a:lnTo>
                    <a:cubicBezTo>
                      <a:pt x="80" y="0"/>
                      <a:pt x="88" y="8"/>
                      <a:pt x="88" y="17"/>
                    </a:cubicBezTo>
                    <a:lnTo>
                      <a:pt x="88" y="39"/>
                    </a:lnTo>
                    <a:lnTo>
                      <a:pt x="123" y="39"/>
                    </a:lnTo>
                    <a:cubicBezTo>
                      <a:pt x="132" y="39"/>
                      <a:pt x="140" y="47"/>
                      <a:pt x="140" y="57"/>
                    </a:cubicBezTo>
                    <a:lnTo>
                      <a:pt x="140" y="110"/>
                    </a:lnTo>
                    <a:cubicBezTo>
                      <a:pt x="140" y="119"/>
                      <a:pt x="132" y="127"/>
                      <a:pt x="123" y="127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7736123" y="1573165"/>
                <a:ext cx="313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88" h="88" extrusionOk="0">
                    <a:moveTo>
                      <a:pt x="35" y="53"/>
                    </a:moveTo>
                    <a:lnTo>
                      <a:pt x="52" y="53"/>
                    </a:lnTo>
                    <a:lnTo>
                      <a:pt x="52" y="36"/>
                    </a:lnTo>
                    <a:lnTo>
                      <a:pt x="35" y="36"/>
                    </a:lnTo>
                    <a:close/>
                    <a:moveTo>
                      <a:pt x="70" y="88"/>
                    </a:moveTo>
                    <a:lnTo>
                      <a:pt x="17" y="88"/>
                    </a:lnTo>
                    <a:cubicBezTo>
                      <a:pt x="7" y="88"/>
                      <a:pt x="0" y="80"/>
                      <a:pt x="0" y="71"/>
                    </a:cubicBezTo>
                    <a:lnTo>
                      <a:pt x="0" y="18"/>
                    </a:lnTo>
                    <a:cubicBezTo>
                      <a:pt x="0" y="8"/>
                      <a:pt x="7" y="0"/>
                      <a:pt x="17" y="0"/>
                    </a:cubicBezTo>
                    <a:lnTo>
                      <a:pt x="70" y="0"/>
                    </a:lnTo>
                    <a:cubicBezTo>
                      <a:pt x="80" y="0"/>
                      <a:pt x="88" y="8"/>
                      <a:pt x="88" y="18"/>
                    </a:cubicBezTo>
                    <a:lnTo>
                      <a:pt x="88" y="71"/>
                    </a:lnTo>
                    <a:cubicBezTo>
                      <a:pt x="88" y="80"/>
                      <a:pt x="80" y="88"/>
                      <a:pt x="70" y="88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7881923" y="1576046"/>
                <a:ext cx="313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88" h="88" extrusionOk="0">
                    <a:moveTo>
                      <a:pt x="36" y="53"/>
                    </a:moveTo>
                    <a:lnTo>
                      <a:pt x="53" y="53"/>
                    </a:lnTo>
                    <a:lnTo>
                      <a:pt x="53" y="36"/>
                    </a:lnTo>
                    <a:lnTo>
                      <a:pt x="36" y="36"/>
                    </a:lnTo>
                    <a:close/>
                    <a:moveTo>
                      <a:pt x="71" y="88"/>
                    </a:moveTo>
                    <a:lnTo>
                      <a:pt x="18" y="88"/>
                    </a:lnTo>
                    <a:cubicBezTo>
                      <a:pt x="8" y="88"/>
                      <a:pt x="0" y="80"/>
                      <a:pt x="0" y="70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71" y="0"/>
                    </a:lnTo>
                    <a:cubicBezTo>
                      <a:pt x="80" y="0"/>
                      <a:pt x="88" y="8"/>
                      <a:pt x="88" y="18"/>
                    </a:cubicBezTo>
                    <a:lnTo>
                      <a:pt x="88" y="70"/>
                    </a:lnTo>
                    <a:cubicBezTo>
                      <a:pt x="88" y="80"/>
                      <a:pt x="80" y="88"/>
                      <a:pt x="71" y="88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7929083" y="1569566"/>
                <a:ext cx="3168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8" extrusionOk="0">
                    <a:moveTo>
                      <a:pt x="36" y="53"/>
                    </a:moveTo>
                    <a:lnTo>
                      <a:pt x="53" y="53"/>
                    </a:lnTo>
                    <a:lnTo>
                      <a:pt x="53" y="35"/>
                    </a:lnTo>
                    <a:lnTo>
                      <a:pt x="36" y="35"/>
                    </a:lnTo>
                    <a:close/>
                    <a:moveTo>
                      <a:pt x="71" y="88"/>
                    </a:moveTo>
                    <a:lnTo>
                      <a:pt x="18" y="88"/>
                    </a:lnTo>
                    <a:cubicBezTo>
                      <a:pt x="8" y="88"/>
                      <a:pt x="0" y="80"/>
                      <a:pt x="0" y="70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71" y="0"/>
                    </a:lnTo>
                    <a:cubicBezTo>
                      <a:pt x="81" y="0"/>
                      <a:pt x="89" y="8"/>
                      <a:pt x="89" y="18"/>
                    </a:cubicBezTo>
                    <a:lnTo>
                      <a:pt x="89" y="70"/>
                    </a:lnTo>
                    <a:cubicBezTo>
                      <a:pt x="89" y="80"/>
                      <a:pt x="81" y="88"/>
                      <a:pt x="71" y="88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7835123" y="1526006"/>
                <a:ext cx="5004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28" extrusionOk="0">
                    <a:moveTo>
                      <a:pt x="87" y="92"/>
                    </a:moveTo>
                    <a:lnTo>
                      <a:pt x="105" y="92"/>
                    </a:lnTo>
                    <a:lnTo>
                      <a:pt x="105" y="36"/>
                    </a:lnTo>
                    <a:lnTo>
                      <a:pt x="35" y="36"/>
                    </a:lnTo>
                    <a:lnTo>
                      <a:pt x="35" y="53"/>
                    </a:lnTo>
                    <a:lnTo>
                      <a:pt x="70" y="53"/>
                    </a:lnTo>
                    <a:cubicBezTo>
                      <a:pt x="79" y="53"/>
                      <a:pt x="87" y="61"/>
                      <a:pt x="87" y="70"/>
                    </a:cubicBezTo>
                    <a:close/>
                    <a:moveTo>
                      <a:pt x="122" y="128"/>
                    </a:moveTo>
                    <a:lnTo>
                      <a:pt x="70" y="128"/>
                    </a:lnTo>
                    <a:cubicBezTo>
                      <a:pt x="60" y="128"/>
                      <a:pt x="52" y="120"/>
                      <a:pt x="52" y="110"/>
                    </a:cubicBezTo>
                    <a:lnTo>
                      <a:pt x="52" y="88"/>
                    </a:lnTo>
                    <a:lnTo>
                      <a:pt x="17" y="88"/>
                    </a:lnTo>
                    <a:cubicBezTo>
                      <a:pt x="8" y="88"/>
                      <a:pt x="0" y="80"/>
                      <a:pt x="0" y="70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2" y="0"/>
                    </a:lnTo>
                    <a:cubicBezTo>
                      <a:pt x="132" y="0"/>
                      <a:pt x="140" y="8"/>
                      <a:pt x="140" y="18"/>
                    </a:cubicBezTo>
                    <a:lnTo>
                      <a:pt x="140" y="110"/>
                    </a:lnTo>
                    <a:cubicBezTo>
                      <a:pt x="140" y="120"/>
                      <a:pt x="132" y="128"/>
                      <a:pt x="122" y="128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7789402" y="1578925"/>
                <a:ext cx="19800" cy="2016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7" extrusionOk="0">
                    <a:moveTo>
                      <a:pt x="38" y="57"/>
                    </a:moveTo>
                    <a:lnTo>
                      <a:pt x="17" y="57"/>
                    </a:lnTo>
                    <a:cubicBezTo>
                      <a:pt x="8" y="57"/>
                      <a:pt x="0" y="49"/>
                      <a:pt x="0" y="39"/>
                    </a:cubicBezTo>
                    <a:lnTo>
                      <a:pt x="0" y="18"/>
                    </a:lnTo>
                    <a:cubicBezTo>
                      <a:pt x="0" y="9"/>
                      <a:pt x="8" y="0"/>
                      <a:pt x="17" y="0"/>
                    </a:cubicBezTo>
                    <a:lnTo>
                      <a:pt x="38" y="0"/>
                    </a:lnTo>
                    <a:cubicBezTo>
                      <a:pt x="48" y="0"/>
                      <a:pt x="56" y="9"/>
                      <a:pt x="56" y="18"/>
                    </a:cubicBezTo>
                    <a:lnTo>
                      <a:pt x="56" y="39"/>
                    </a:lnTo>
                    <a:cubicBezTo>
                      <a:pt x="56" y="49"/>
                      <a:pt x="48" y="57"/>
                      <a:pt x="38" y="57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7808123" y="1559846"/>
                <a:ext cx="198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38" y="56"/>
                    </a:moveTo>
                    <a:lnTo>
                      <a:pt x="17" y="56"/>
                    </a:lnTo>
                    <a:cubicBezTo>
                      <a:pt x="8" y="56"/>
                      <a:pt x="0" y="48"/>
                      <a:pt x="0" y="3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38" y="0"/>
                    </a:lnTo>
                    <a:cubicBezTo>
                      <a:pt x="48" y="0"/>
                      <a:pt x="56" y="8"/>
                      <a:pt x="56" y="18"/>
                    </a:cubicBezTo>
                    <a:lnTo>
                      <a:pt x="56" y="38"/>
                    </a:lnTo>
                    <a:cubicBezTo>
                      <a:pt x="56" y="48"/>
                      <a:pt x="48" y="56"/>
                      <a:pt x="38" y="5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7908563" y="1503686"/>
                <a:ext cx="198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38" y="56"/>
                    </a:moveTo>
                    <a:lnTo>
                      <a:pt x="18" y="56"/>
                    </a:lnTo>
                    <a:cubicBezTo>
                      <a:pt x="8" y="56"/>
                      <a:pt x="0" y="48"/>
                      <a:pt x="0" y="38"/>
                    </a:cubicBezTo>
                    <a:lnTo>
                      <a:pt x="0" y="17"/>
                    </a:lnTo>
                    <a:cubicBezTo>
                      <a:pt x="0" y="7"/>
                      <a:pt x="8" y="0"/>
                      <a:pt x="18" y="0"/>
                    </a:cubicBezTo>
                    <a:lnTo>
                      <a:pt x="38" y="0"/>
                    </a:lnTo>
                    <a:cubicBezTo>
                      <a:pt x="48" y="0"/>
                      <a:pt x="56" y="7"/>
                      <a:pt x="56" y="17"/>
                    </a:cubicBezTo>
                    <a:lnTo>
                      <a:pt x="56" y="38"/>
                    </a:lnTo>
                    <a:cubicBezTo>
                      <a:pt x="56" y="48"/>
                      <a:pt x="48" y="56"/>
                      <a:pt x="38" y="5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7940603" y="1650925"/>
                <a:ext cx="20160" cy="201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57" extrusionOk="0">
                    <a:moveTo>
                      <a:pt x="39" y="57"/>
                    </a:moveTo>
                    <a:lnTo>
                      <a:pt x="18" y="57"/>
                    </a:lnTo>
                    <a:cubicBezTo>
                      <a:pt x="8" y="57"/>
                      <a:pt x="0" y="49"/>
                      <a:pt x="0" y="39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39" y="0"/>
                    </a:lnTo>
                    <a:cubicBezTo>
                      <a:pt x="49" y="0"/>
                      <a:pt x="57" y="8"/>
                      <a:pt x="57" y="18"/>
                    </a:cubicBezTo>
                    <a:lnTo>
                      <a:pt x="57" y="39"/>
                    </a:lnTo>
                    <a:cubicBezTo>
                      <a:pt x="57" y="49"/>
                      <a:pt x="49" y="57"/>
                      <a:pt x="39" y="57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7826843" y="1581806"/>
                <a:ext cx="198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39" y="56"/>
                    </a:moveTo>
                    <a:lnTo>
                      <a:pt x="18" y="56"/>
                    </a:lnTo>
                    <a:cubicBezTo>
                      <a:pt x="8" y="56"/>
                      <a:pt x="0" y="48"/>
                      <a:pt x="0" y="39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39" y="0"/>
                    </a:lnTo>
                    <a:cubicBezTo>
                      <a:pt x="48" y="0"/>
                      <a:pt x="56" y="8"/>
                      <a:pt x="56" y="18"/>
                    </a:cubicBezTo>
                    <a:lnTo>
                      <a:pt x="56" y="39"/>
                    </a:lnTo>
                    <a:cubicBezTo>
                      <a:pt x="56" y="48"/>
                      <a:pt x="48" y="56"/>
                      <a:pt x="39" y="5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7853842" y="1578925"/>
                <a:ext cx="19800" cy="2016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7" extrusionOk="0">
                    <a:moveTo>
                      <a:pt x="39" y="57"/>
                    </a:moveTo>
                    <a:lnTo>
                      <a:pt x="18" y="57"/>
                    </a:lnTo>
                    <a:cubicBezTo>
                      <a:pt x="8" y="57"/>
                      <a:pt x="0" y="49"/>
                      <a:pt x="0" y="39"/>
                    </a:cubicBezTo>
                    <a:lnTo>
                      <a:pt x="0" y="18"/>
                    </a:lnTo>
                    <a:cubicBezTo>
                      <a:pt x="0" y="9"/>
                      <a:pt x="8" y="0"/>
                      <a:pt x="18" y="0"/>
                    </a:cubicBezTo>
                    <a:lnTo>
                      <a:pt x="39" y="0"/>
                    </a:lnTo>
                    <a:cubicBezTo>
                      <a:pt x="48" y="0"/>
                      <a:pt x="56" y="9"/>
                      <a:pt x="56" y="18"/>
                    </a:cubicBezTo>
                    <a:lnTo>
                      <a:pt x="56" y="39"/>
                    </a:lnTo>
                    <a:cubicBezTo>
                      <a:pt x="56" y="49"/>
                      <a:pt x="48" y="57"/>
                      <a:pt x="39" y="57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7893443" y="1530326"/>
                <a:ext cx="19800" cy="2016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7" extrusionOk="0">
                    <a:moveTo>
                      <a:pt x="39" y="57"/>
                    </a:moveTo>
                    <a:lnTo>
                      <a:pt x="18" y="57"/>
                    </a:lnTo>
                    <a:cubicBezTo>
                      <a:pt x="8" y="57"/>
                      <a:pt x="0" y="49"/>
                      <a:pt x="0" y="39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39" y="0"/>
                    </a:lnTo>
                    <a:cubicBezTo>
                      <a:pt x="48" y="0"/>
                      <a:pt x="56" y="8"/>
                      <a:pt x="56" y="18"/>
                    </a:cubicBezTo>
                    <a:lnTo>
                      <a:pt x="56" y="39"/>
                    </a:lnTo>
                    <a:cubicBezTo>
                      <a:pt x="56" y="49"/>
                      <a:pt x="48" y="57"/>
                      <a:pt x="39" y="57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7913963" y="1549766"/>
                <a:ext cx="198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39" y="56"/>
                    </a:moveTo>
                    <a:lnTo>
                      <a:pt x="18" y="56"/>
                    </a:lnTo>
                    <a:cubicBezTo>
                      <a:pt x="8" y="56"/>
                      <a:pt x="0" y="48"/>
                      <a:pt x="0" y="3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39" y="0"/>
                    </a:lnTo>
                    <a:cubicBezTo>
                      <a:pt x="48" y="0"/>
                      <a:pt x="56" y="8"/>
                      <a:pt x="56" y="18"/>
                    </a:cubicBezTo>
                    <a:lnTo>
                      <a:pt x="56" y="38"/>
                    </a:lnTo>
                    <a:cubicBezTo>
                      <a:pt x="56" y="48"/>
                      <a:pt x="48" y="56"/>
                      <a:pt x="39" y="5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7811723" y="1605206"/>
                <a:ext cx="198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38" y="56"/>
                    </a:moveTo>
                    <a:lnTo>
                      <a:pt x="18" y="56"/>
                    </a:lnTo>
                    <a:cubicBezTo>
                      <a:pt x="8" y="56"/>
                      <a:pt x="0" y="49"/>
                      <a:pt x="0" y="39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38" y="0"/>
                    </a:lnTo>
                    <a:cubicBezTo>
                      <a:pt x="48" y="0"/>
                      <a:pt x="56" y="8"/>
                      <a:pt x="56" y="18"/>
                    </a:cubicBezTo>
                    <a:lnTo>
                      <a:pt x="56" y="39"/>
                    </a:lnTo>
                    <a:cubicBezTo>
                      <a:pt x="56" y="49"/>
                      <a:pt x="48" y="56"/>
                      <a:pt x="38" y="5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7912163" y="1613126"/>
                <a:ext cx="198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39" y="56"/>
                    </a:moveTo>
                    <a:lnTo>
                      <a:pt x="18" y="56"/>
                    </a:lnTo>
                    <a:cubicBezTo>
                      <a:pt x="8" y="56"/>
                      <a:pt x="0" y="48"/>
                      <a:pt x="0" y="3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39" y="0"/>
                    </a:lnTo>
                    <a:cubicBezTo>
                      <a:pt x="49" y="0"/>
                      <a:pt x="56" y="8"/>
                      <a:pt x="56" y="18"/>
                    </a:cubicBezTo>
                    <a:lnTo>
                      <a:pt x="56" y="38"/>
                    </a:lnTo>
                    <a:cubicBezTo>
                      <a:pt x="56" y="48"/>
                      <a:pt x="49" y="56"/>
                      <a:pt x="39" y="5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7912163" y="1647325"/>
                <a:ext cx="198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39" y="56"/>
                    </a:moveTo>
                    <a:lnTo>
                      <a:pt x="18" y="56"/>
                    </a:lnTo>
                    <a:cubicBezTo>
                      <a:pt x="8" y="56"/>
                      <a:pt x="0" y="48"/>
                      <a:pt x="0" y="39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39" y="0"/>
                    </a:lnTo>
                    <a:cubicBezTo>
                      <a:pt x="49" y="0"/>
                      <a:pt x="56" y="8"/>
                      <a:pt x="56" y="18"/>
                    </a:cubicBezTo>
                    <a:lnTo>
                      <a:pt x="56" y="39"/>
                    </a:lnTo>
                    <a:cubicBezTo>
                      <a:pt x="56" y="48"/>
                      <a:pt x="49" y="56"/>
                      <a:pt x="39" y="56"/>
                    </a:cubicBezTo>
                    <a:close/>
                  </a:path>
                </a:pathLst>
              </a:custGeom>
              <a:solidFill>
                <a:srgbClr val="4B286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7707825" y="1658236"/>
              <a:ext cx="114480" cy="114120"/>
            </a:xfrm>
            <a:custGeom>
              <a:avLst/>
              <a:gdLst/>
              <a:ahLst/>
              <a:cxnLst/>
              <a:rect l="l" t="t" r="r" b="b"/>
              <a:pathLst>
                <a:path w="319" h="318" extrusionOk="0">
                  <a:moveTo>
                    <a:pt x="159" y="55"/>
                  </a:moveTo>
                  <a:cubicBezTo>
                    <a:pt x="217" y="55"/>
                    <a:pt x="264" y="101"/>
                    <a:pt x="264" y="159"/>
                  </a:cubicBezTo>
                  <a:cubicBezTo>
                    <a:pt x="264" y="216"/>
                    <a:pt x="217" y="263"/>
                    <a:pt x="159" y="263"/>
                  </a:cubicBezTo>
                  <a:cubicBezTo>
                    <a:pt x="102" y="263"/>
                    <a:pt x="55" y="216"/>
                    <a:pt x="55" y="159"/>
                  </a:cubicBezTo>
                  <a:cubicBezTo>
                    <a:pt x="55" y="101"/>
                    <a:pt x="102" y="55"/>
                    <a:pt x="159" y="55"/>
                  </a:cubicBezTo>
                  <a:close/>
                  <a:moveTo>
                    <a:pt x="159" y="318"/>
                  </a:moveTo>
                  <a:cubicBezTo>
                    <a:pt x="247" y="318"/>
                    <a:pt x="319" y="247"/>
                    <a:pt x="319" y="159"/>
                  </a:cubicBezTo>
                  <a:cubicBezTo>
                    <a:pt x="319" y="71"/>
                    <a:pt x="247" y="0"/>
                    <a:pt x="159" y="0"/>
                  </a:cubicBezTo>
                  <a:cubicBezTo>
                    <a:pt x="72" y="0"/>
                    <a:pt x="0" y="71"/>
                    <a:pt x="0" y="159"/>
                  </a:cubicBezTo>
                  <a:cubicBezTo>
                    <a:pt x="0" y="247"/>
                    <a:pt x="72" y="318"/>
                    <a:pt x="159" y="318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7668225" y="1783877"/>
              <a:ext cx="194040" cy="108360"/>
            </a:xfrm>
            <a:custGeom>
              <a:avLst/>
              <a:gdLst/>
              <a:ahLst/>
              <a:cxnLst/>
              <a:rect l="l" t="t" r="r" b="b"/>
              <a:pathLst>
                <a:path w="540" h="302" extrusionOk="0">
                  <a:moveTo>
                    <a:pt x="55" y="247"/>
                  </a:moveTo>
                  <a:lnTo>
                    <a:pt x="55" y="162"/>
                  </a:lnTo>
                  <a:cubicBezTo>
                    <a:pt x="55" y="142"/>
                    <a:pt x="65" y="123"/>
                    <a:pt x="82" y="111"/>
                  </a:cubicBezTo>
                  <a:cubicBezTo>
                    <a:pt x="134" y="75"/>
                    <a:pt x="201" y="55"/>
                    <a:pt x="269" y="55"/>
                  </a:cubicBezTo>
                  <a:cubicBezTo>
                    <a:pt x="339" y="55"/>
                    <a:pt x="406" y="75"/>
                    <a:pt x="459" y="112"/>
                  </a:cubicBezTo>
                  <a:cubicBezTo>
                    <a:pt x="475" y="123"/>
                    <a:pt x="484" y="142"/>
                    <a:pt x="484" y="162"/>
                  </a:cubicBezTo>
                  <a:cubicBezTo>
                    <a:pt x="484" y="186"/>
                    <a:pt x="485" y="217"/>
                    <a:pt x="485" y="247"/>
                  </a:cubicBezTo>
                  <a:close/>
                  <a:moveTo>
                    <a:pt x="490" y="67"/>
                  </a:moveTo>
                  <a:cubicBezTo>
                    <a:pt x="429" y="24"/>
                    <a:pt x="350" y="0"/>
                    <a:pt x="269" y="0"/>
                  </a:cubicBezTo>
                  <a:cubicBezTo>
                    <a:pt x="189" y="0"/>
                    <a:pt x="111" y="23"/>
                    <a:pt x="50" y="66"/>
                  </a:cubicBezTo>
                  <a:cubicBezTo>
                    <a:pt x="19" y="88"/>
                    <a:pt x="0" y="124"/>
                    <a:pt x="0" y="162"/>
                  </a:cubicBezTo>
                  <a:lnTo>
                    <a:pt x="0" y="274"/>
                  </a:lnTo>
                  <a:cubicBezTo>
                    <a:pt x="0" y="290"/>
                    <a:pt x="12" y="302"/>
                    <a:pt x="27" y="302"/>
                  </a:cubicBezTo>
                  <a:lnTo>
                    <a:pt x="512" y="302"/>
                  </a:lnTo>
                  <a:cubicBezTo>
                    <a:pt x="528" y="302"/>
                    <a:pt x="540" y="290"/>
                    <a:pt x="540" y="274"/>
                  </a:cubicBezTo>
                  <a:cubicBezTo>
                    <a:pt x="540" y="238"/>
                    <a:pt x="540" y="193"/>
                    <a:pt x="540" y="162"/>
                  </a:cubicBezTo>
                  <a:cubicBezTo>
                    <a:pt x="539" y="124"/>
                    <a:pt x="521" y="89"/>
                    <a:pt x="490" y="67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7842465" y="1678396"/>
              <a:ext cx="95760" cy="95760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55"/>
                  </a:moveTo>
                  <a:cubicBezTo>
                    <a:pt x="177" y="55"/>
                    <a:pt x="212" y="90"/>
                    <a:pt x="212" y="133"/>
                  </a:cubicBezTo>
                  <a:cubicBezTo>
                    <a:pt x="212" y="176"/>
                    <a:pt x="177" y="211"/>
                    <a:pt x="134" y="211"/>
                  </a:cubicBezTo>
                  <a:cubicBezTo>
                    <a:pt x="91" y="211"/>
                    <a:pt x="56" y="176"/>
                    <a:pt x="56" y="133"/>
                  </a:cubicBezTo>
                  <a:cubicBezTo>
                    <a:pt x="56" y="90"/>
                    <a:pt x="91" y="55"/>
                    <a:pt x="134" y="55"/>
                  </a:cubicBezTo>
                  <a:close/>
                  <a:moveTo>
                    <a:pt x="134" y="267"/>
                  </a:moveTo>
                  <a:cubicBezTo>
                    <a:pt x="207" y="267"/>
                    <a:pt x="267" y="207"/>
                    <a:pt x="267" y="133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207"/>
                    <a:pt x="60" y="267"/>
                    <a:pt x="134" y="267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7857225" y="1788557"/>
              <a:ext cx="122760" cy="98640"/>
            </a:xfrm>
            <a:custGeom>
              <a:avLst/>
              <a:gdLst/>
              <a:ahLst/>
              <a:cxnLst/>
              <a:rect l="l" t="t" r="r" b="b"/>
              <a:pathLst>
                <a:path w="342" h="275" extrusionOk="0">
                  <a:moveTo>
                    <a:pt x="341" y="147"/>
                  </a:moveTo>
                  <a:cubicBezTo>
                    <a:pt x="341" y="113"/>
                    <a:pt x="324" y="80"/>
                    <a:pt x="296" y="61"/>
                  </a:cubicBezTo>
                  <a:cubicBezTo>
                    <a:pt x="241" y="22"/>
                    <a:pt x="170" y="0"/>
                    <a:pt x="98" y="0"/>
                  </a:cubicBezTo>
                  <a:cubicBezTo>
                    <a:pt x="72" y="0"/>
                    <a:pt x="47" y="3"/>
                    <a:pt x="22" y="8"/>
                  </a:cubicBezTo>
                  <a:cubicBezTo>
                    <a:pt x="7" y="11"/>
                    <a:pt x="-2" y="26"/>
                    <a:pt x="1" y="41"/>
                  </a:cubicBezTo>
                  <a:cubicBezTo>
                    <a:pt x="4" y="56"/>
                    <a:pt x="19" y="65"/>
                    <a:pt x="34" y="62"/>
                  </a:cubicBezTo>
                  <a:cubicBezTo>
                    <a:pt x="54" y="58"/>
                    <a:pt x="76" y="55"/>
                    <a:pt x="98" y="55"/>
                  </a:cubicBezTo>
                  <a:cubicBezTo>
                    <a:pt x="159" y="55"/>
                    <a:pt x="218" y="73"/>
                    <a:pt x="264" y="106"/>
                  </a:cubicBezTo>
                  <a:cubicBezTo>
                    <a:pt x="278" y="115"/>
                    <a:pt x="286" y="131"/>
                    <a:pt x="286" y="148"/>
                  </a:cubicBezTo>
                  <a:cubicBezTo>
                    <a:pt x="286" y="168"/>
                    <a:pt x="286" y="195"/>
                    <a:pt x="286" y="220"/>
                  </a:cubicBezTo>
                  <a:lnTo>
                    <a:pt x="100" y="220"/>
                  </a:lnTo>
                  <a:cubicBezTo>
                    <a:pt x="84" y="220"/>
                    <a:pt x="72" y="233"/>
                    <a:pt x="72" y="248"/>
                  </a:cubicBezTo>
                  <a:cubicBezTo>
                    <a:pt x="72" y="263"/>
                    <a:pt x="84" y="275"/>
                    <a:pt x="100" y="275"/>
                  </a:cubicBezTo>
                  <a:lnTo>
                    <a:pt x="314" y="275"/>
                  </a:lnTo>
                  <a:cubicBezTo>
                    <a:pt x="329" y="275"/>
                    <a:pt x="342" y="263"/>
                    <a:pt x="342" y="248"/>
                  </a:cubicBezTo>
                  <a:cubicBezTo>
                    <a:pt x="342" y="215"/>
                    <a:pt x="341" y="175"/>
                    <a:pt x="341" y="147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7592264" y="1678396"/>
              <a:ext cx="95400" cy="95760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55"/>
                  </a:moveTo>
                  <a:cubicBezTo>
                    <a:pt x="176" y="55"/>
                    <a:pt x="211" y="90"/>
                    <a:pt x="211" y="133"/>
                  </a:cubicBezTo>
                  <a:cubicBezTo>
                    <a:pt x="211" y="176"/>
                    <a:pt x="176" y="211"/>
                    <a:pt x="133" y="211"/>
                  </a:cubicBezTo>
                  <a:cubicBezTo>
                    <a:pt x="90" y="211"/>
                    <a:pt x="55" y="176"/>
                    <a:pt x="55" y="133"/>
                  </a:cubicBezTo>
                  <a:cubicBezTo>
                    <a:pt x="55" y="90"/>
                    <a:pt x="90" y="55"/>
                    <a:pt x="133" y="55"/>
                  </a:cubicBezTo>
                  <a:close/>
                  <a:moveTo>
                    <a:pt x="133" y="267"/>
                  </a:moveTo>
                  <a:cubicBezTo>
                    <a:pt x="206" y="267"/>
                    <a:pt x="266" y="207"/>
                    <a:pt x="266" y="133"/>
                  </a:cubicBezTo>
                  <a:cubicBezTo>
                    <a:pt x="266" y="60"/>
                    <a:pt x="206" y="0"/>
                    <a:pt x="133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207"/>
                    <a:pt x="60" y="267"/>
                    <a:pt x="133" y="267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7550865" y="1788557"/>
              <a:ext cx="122760" cy="98640"/>
            </a:xfrm>
            <a:custGeom>
              <a:avLst/>
              <a:gdLst/>
              <a:ahLst/>
              <a:cxnLst/>
              <a:rect l="l" t="t" r="r" b="b"/>
              <a:pathLst>
                <a:path w="342" h="275" extrusionOk="0">
                  <a:moveTo>
                    <a:pt x="341" y="41"/>
                  </a:moveTo>
                  <a:cubicBezTo>
                    <a:pt x="344" y="26"/>
                    <a:pt x="334" y="11"/>
                    <a:pt x="319" y="8"/>
                  </a:cubicBezTo>
                  <a:cubicBezTo>
                    <a:pt x="295" y="3"/>
                    <a:pt x="270" y="0"/>
                    <a:pt x="244" y="0"/>
                  </a:cubicBezTo>
                  <a:cubicBezTo>
                    <a:pt x="171" y="0"/>
                    <a:pt x="101" y="22"/>
                    <a:pt x="46" y="61"/>
                  </a:cubicBezTo>
                  <a:cubicBezTo>
                    <a:pt x="18" y="80"/>
                    <a:pt x="1" y="113"/>
                    <a:pt x="0" y="147"/>
                  </a:cubicBezTo>
                  <a:cubicBezTo>
                    <a:pt x="0" y="175"/>
                    <a:pt x="0" y="215"/>
                    <a:pt x="0" y="248"/>
                  </a:cubicBezTo>
                  <a:cubicBezTo>
                    <a:pt x="0" y="263"/>
                    <a:pt x="12" y="275"/>
                    <a:pt x="28" y="275"/>
                  </a:cubicBezTo>
                  <a:lnTo>
                    <a:pt x="242" y="275"/>
                  </a:lnTo>
                  <a:cubicBezTo>
                    <a:pt x="257" y="275"/>
                    <a:pt x="270" y="263"/>
                    <a:pt x="270" y="248"/>
                  </a:cubicBezTo>
                  <a:cubicBezTo>
                    <a:pt x="270" y="233"/>
                    <a:pt x="257" y="220"/>
                    <a:pt x="242" y="220"/>
                  </a:cubicBezTo>
                  <a:lnTo>
                    <a:pt x="55" y="220"/>
                  </a:lnTo>
                  <a:cubicBezTo>
                    <a:pt x="55" y="195"/>
                    <a:pt x="56" y="168"/>
                    <a:pt x="56" y="148"/>
                  </a:cubicBezTo>
                  <a:cubicBezTo>
                    <a:pt x="56" y="131"/>
                    <a:pt x="64" y="115"/>
                    <a:pt x="77" y="106"/>
                  </a:cubicBezTo>
                  <a:cubicBezTo>
                    <a:pt x="124" y="73"/>
                    <a:pt x="183" y="55"/>
                    <a:pt x="244" y="55"/>
                  </a:cubicBezTo>
                  <a:cubicBezTo>
                    <a:pt x="266" y="55"/>
                    <a:pt x="287" y="58"/>
                    <a:pt x="308" y="62"/>
                  </a:cubicBezTo>
                  <a:cubicBezTo>
                    <a:pt x="323" y="65"/>
                    <a:pt x="338" y="56"/>
                    <a:pt x="341" y="41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4"/>
          <p:cNvGrpSpPr/>
          <p:nvPr/>
        </p:nvGrpSpPr>
        <p:grpSpPr>
          <a:xfrm>
            <a:off x="1786603" y="1077736"/>
            <a:ext cx="599106" cy="746600"/>
            <a:chOff x="482500" y="1360282"/>
            <a:chExt cx="428760" cy="534240"/>
          </a:xfrm>
        </p:grpSpPr>
        <p:sp>
          <p:nvSpPr>
            <p:cNvPr id="391" name="Google Shape;391;p24"/>
            <p:cNvSpPr/>
            <p:nvPr/>
          </p:nvSpPr>
          <p:spPr>
            <a:xfrm>
              <a:off x="639460" y="1660522"/>
              <a:ext cx="114480" cy="114480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159" y="264"/>
                  </a:moveTo>
                  <a:cubicBezTo>
                    <a:pt x="102" y="264"/>
                    <a:pt x="55" y="217"/>
                    <a:pt x="55" y="159"/>
                  </a:cubicBezTo>
                  <a:cubicBezTo>
                    <a:pt x="55" y="102"/>
                    <a:pt x="102" y="55"/>
                    <a:pt x="159" y="55"/>
                  </a:cubicBezTo>
                  <a:cubicBezTo>
                    <a:pt x="217" y="55"/>
                    <a:pt x="263" y="102"/>
                    <a:pt x="263" y="159"/>
                  </a:cubicBezTo>
                  <a:cubicBezTo>
                    <a:pt x="263" y="217"/>
                    <a:pt x="217" y="264"/>
                    <a:pt x="159" y="264"/>
                  </a:cubicBezTo>
                  <a:close/>
                  <a:moveTo>
                    <a:pt x="159" y="0"/>
                  </a:moveTo>
                  <a:cubicBezTo>
                    <a:pt x="71" y="0"/>
                    <a:pt x="0" y="71"/>
                    <a:pt x="0" y="159"/>
                  </a:cubicBezTo>
                  <a:cubicBezTo>
                    <a:pt x="0" y="247"/>
                    <a:pt x="71" y="319"/>
                    <a:pt x="159" y="319"/>
                  </a:cubicBezTo>
                  <a:cubicBezTo>
                    <a:pt x="247" y="319"/>
                    <a:pt x="319" y="247"/>
                    <a:pt x="319" y="159"/>
                  </a:cubicBezTo>
                  <a:cubicBezTo>
                    <a:pt x="319" y="71"/>
                    <a:pt x="247" y="0"/>
                    <a:pt x="159" y="0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599499" y="1786162"/>
              <a:ext cx="194400" cy="108360"/>
            </a:xfrm>
            <a:custGeom>
              <a:avLst/>
              <a:gdLst/>
              <a:ahLst/>
              <a:cxnLst/>
              <a:rect l="l" t="t" r="r" b="b"/>
              <a:pathLst>
                <a:path w="541" h="302" extrusionOk="0">
                  <a:moveTo>
                    <a:pt x="56" y="247"/>
                  </a:moveTo>
                  <a:lnTo>
                    <a:pt x="56" y="163"/>
                  </a:lnTo>
                  <a:cubicBezTo>
                    <a:pt x="56" y="142"/>
                    <a:pt x="65" y="123"/>
                    <a:pt x="82" y="112"/>
                  </a:cubicBezTo>
                  <a:cubicBezTo>
                    <a:pt x="135" y="75"/>
                    <a:pt x="201" y="55"/>
                    <a:pt x="270" y="55"/>
                  </a:cubicBezTo>
                  <a:cubicBezTo>
                    <a:pt x="340" y="55"/>
                    <a:pt x="407" y="76"/>
                    <a:pt x="459" y="113"/>
                  </a:cubicBezTo>
                  <a:cubicBezTo>
                    <a:pt x="475" y="124"/>
                    <a:pt x="485" y="142"/>
                    <a:pt x="485" y="162"/>
                  </a:cubicBezTo>
                  <a:cubicBezTo>
                    <a:pt x="485" y="186"/>
                    <a:pt x="485" y="217"/>
                    <a:pt x="485" y="247"/>
                  </a:cubicBezTo>
                  <a:close/>
                  <a:moveTo>
                    <a:pt x="491" y="67"/>
                  </a:moveTo>
                  <a:cubicBezTo>
                    <a:pt x="429" y="24"/>
                    <a:pt x="351" y="0"/>
                    <a:pt x="270" y="0"/>
                  </a:cubicBezTo>
                  <a:cubicBezTo>
                    <a:pt x="190" y="0"/>
                    <a:pt x="112" y="23"/>
                    <a:pt x="51" y="66"/>
                  </a:cubicBezTo>
                  <a:cubicBezTo>
                    <a:pt x="19" y="88"/>
                    <a:pt x="0" y="124"/>
                    <a:pt x="0" y="163"/>
                  </a:cubicBezTo>
                  <a:lnTo>
                    <a:pt x="0" y="275"/>
                  </a:lnTo>
                  <a:cubicBezTo>
                    <a:pt x="0" y="290"/>
                    <a:pt x="13" y="302"/>
                    <a:pt x="28" y="302"/>
                  </a:cubicBezTo>
                  <a:lnTo>
                    <a:pt x="513" y="302"/>
                  </a:lnTo>
                  <a:cubicBezTo>
                    <a:pt x="528" y="302"/>
                    <a:pt x="541" y="290"/>
                    <a:pt x="541" y="275"/>
                  </a:cubicBezTo>
                  <a:cubicBezTo>
                    <a:pt x="541" y="238"/>
                    <a:pt x="540" y="193"/>
                    <a:pt x="540" y="162"/>
                  </a:cubicBezTo>
                  <a:cubicBezTo>
                    <a:pt x="540" y="124"/>
                    <a:pt x="522" y="89"/>
                    <a:pt x="491" y="67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774100" y="1680682"/>
              <a:ext cx="95760" cy="95760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3" y="212"/>
                  </a:moveTo>
                  <a:cubicBezTo>
                    <a:pt x="90" y="212"/>
                    <a:pt x="55" y="177"/>
                    <a:pt x="55" y="134"/>
                  </a:cubicBezTo>
                  <a:cubicBezTo>
                    <a:pt x="55" y="91"/>
                    <a:pt x="90" y="56"/>
                    <a:pt x="133" y="56"/>
                  </a:cubicBezTo>
                  <a:cubicBezTo>
                    <a:pt x="176" y="56"/>
                    <a:pt x="211" y="91"/>
                    <a:pt x="211" y="134"/>
                  </a:cubicBezTo>
                  <a:cubicBezTo>
                    <a:pt x="211" y="177"/>
                    <a:pt x="176" y="212"/>
                    <a:pt x="133" y="212"/>
                  </a:cubicBezTo>
                  <a:close/>
                  <a:moveTo>
                    <a:pt x="133" y="0"/>
                  </a:moveTo>
                  <a:cubicBezTo>
                    <a:pt x="60" y="0"/>
                    <a:pt x="0" y="60"/>
                    <a:pt x="0" y="134"/>
                  </a:cubicBezTo>
                  <a:cubicBezTo>
                    <a:pt x="0" y="207"/>
                    <a:pt x="60" y="267"/>
                    <a:pt x="133" y="267"/>
                  </a:cubicBezTo>
                  <a:cubicBezTo>
                    <a:pt x="207" y="267"/>
                    <a:pt x="267" y="207"/>
                    <a:pt x="267" y="134"/>
                  </a:cubicBezTo>
                  <a:cubicBezTo>
                    <a:pt x="267" y="60"/>
                    <a:pt x="207" y="0"/>
                    <a:pt x="133" y="0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788500" y="1790842"/>
              <a:ext cx="122760" cy="99000"/>
            </a:xfrm>
            <a:custGeom>
              <a:avLst/>
              <a:gdLst/>
              <a:ahLst/>
              <a:cxnLst/>
              <a:rect l="l" t="t" r="r" b="b"/>
              <a:pathLst>
                <a:path w="342" h="276" extrusionOk="0">
                  <a:moveTo>
                    <a:pt x="342" y="148"/>
                  </a:moveTo>
                  <a:cubicBezTo>
                    <a:pt x="342" y="113"/>
                    <a:pt x="325" y="81"/>
                    <a:pt x="297" y="61"/>
                  </a:cubicBezTo>
                  <a:cubicBezTo>
                    <a:pt x="241" y="22"/>
                    <a:pt x="171" y="0"/>
                    <a:pt x="98" y="0"/>
                  </a:cubicBezTo>
                  <a:cubicBezTo>
                    <a:pt x="73" y="0"/>
                    <a:pt x="47" y="3"/>
                    <a:pt x="23" y="8"/>
                  </a:cubicBezTo>
                  <a:cubicBezTo>
                    <a:pt x="8" y="11"/>
                    <a:pt x="-2" y="26"/>
                    <a:pt x="1" y="41"/>
                  </a:cubicBezTo>
                  <a:cubicBezTo>
                    <a:pt x="5" y="56"/>
                    <a:pt x="19" y="65"/>
                    <a:pt x="34" y="62"/>
                  </a:cubicBezTo>
                  <a:cubicBezTo>
                    <a:pt x="55" y="58"/>
                    <a:pt x="77" y="56"/>
                    <a:pt x="98" y="56"/>
                  </a:cubicBezTo>
                  <a:cubicBezTo>
                    <a:pt x="160" y="56"/>
                    <a:pt x="219" y="74"/>
                    <a:pt x="265" y="106"/>
                  </a:cubicBezTo>
                  <a:cubicBezTo>
                    <a:pt x="278" y="116"/>
                    <a:pt x="287" y="131"/>
                    <a:pt x="287" y="148"/>
                  </a:cubicBezTo>
                  <a:cubicBezTo>
                    <a:pt x="287" y="176"/>
                    <a:pt x="287" y="200"/>
                    <a:pt x="287" y="221"/>
                  </a:cubicBezTo>
                  <a:lnTo>
                    <a:pt x="100" y="221"/>
                  </a:lnTo>
                  <a:cubicBezTo>
                    <a:pt x="85" y="221"/>
                    <a:pt x="73" y="233"/>
                    <a:pt x="73" y="248"/>
                  </a:cubicBezTo>
                  <a:cubicBezTo>
                    <a:pt x="73" y="263"/>
                    <a:pt x="85" y="276"/>
                    <a:pt x="100" y="276"/>
                  </a:cubicBezTo>
                  <a:lnTo>
                    <a:pt x="315" y="276"/>
                  </a:lnTo>
                  <a:cubicBezTo>
                    <a:pt x="330" y="276"/>
                    <a:pt x="342" y="263"/>
                    <a:pt x="342" y="248"/>
                  </a:cubicBezTo>
                  <a:cubicBezTo>
                    <a:pt x="342" y="222"/>
                    <a:pt x="342" y="189"/>
                    <a:pt x="342" y="148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523540" y="1680682"/>
              <a:ext cx="95760" cy="95760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212" y="134"/>
                  </a:moveTo>
                  <a:cubicBezTo>
                    <a:pt x="212" y="177"/>
                    <a:pt x="177" y="212"/>
                    <a:pt x="134" y="212"/>
                  </a:cubicBezTo>
                  <a:cubicBezTo>
                    <a:pt x="91" y="212"/>
                    <a:pt x="56" y="177"/>
                    <a:pt x="56" y="134"/>
                  </a:cubicBezTo>
                  <a:cubicBezTo>
                    <a:pt x="56" y="91"/>
                    <a:pt x="91" y="56"/>
                    <a:pt x="134" y="56"/>
                  </a:cubicBezTo>
                  <a:cubicBezTo>
                    <a:pt x="177" y="56"/>
                    <a:pt x="212" y="91"/>
                    <a:pt x="212" y="134"/>
                  </a:cubicBezTo>
                  <a:close/>
                  <a:moveTo>
                    <a:pt x="0" y="134"/>
                  </a:moveTo>
                  <a:cubicBezTo>
                    <a:pt x="0" y="207"/>
                    <a:pt x="60" y="267"/>
                    <a:pt x="134" y="267"/>
                  </a:cubicBezTo>
                  <a:cubicBezTo>
                    <a:pt x="207" y="267"/>
                    <a:pt x="267" y="207"/>
                    <a:pt x="267" y="134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482500" y="1790842"/>
              <a:ext cx="122400" cy="99000"/>
            </a:xfrm>
            <a:custGeom>
              <a:avLst/>
              <a:gdLst/>
              <a:ahLst/>
              <a:cxnLst/>
              <a:rect l="l" t="t" r="r" b="b"/>
              <a:pathLst>
                <a:path w="341" h="276" extrusionOk="0">
                  <a:moveTo>
                    <a:pt x="340" y="41"/>
                  </a:moveTo>
                  <a:cubicBezTo>
                    <a:pt x="344" y="26"/>
                    <a:pt x="334" y="11"/>
                    <a:pt x="319" y="8"/>
                  </a:cubicBezTo>
                  <a:cubicBezTo>
                    <a:pt x="295" y="3"/>
                    <a:pt x="269" y="0"/>
                    <a:pt x="244" y="0"/>
                  </a:cubicBezTo>
                  <a:cubicBezTo>
                    <a:pt x="171" y="0"/>
                    <a:pt x="101" y="22"/>
                    <a:pt x="45" y="61"/>
                  </a:cubicBezTo>
                  <a:cubicBezTo>
                    <a:pt x="17" y="81"/>
                    <a:pt x="0" y="113"/>
                    <a:pt x="0" y="148"/>
                  </a:cubicBezTo>
                  <a:cubicBezTo>
                    <a:pt x="0" y="176"/>
                    <a:pt x="0" y="216"/>
                    <a:pt x="0" y="248"/>
                  </a:cubicBezTo>
                  <a:cubicBezTo>
                    <a:pt x="0" y="263"/>
                    <a:pt x="12" y="276"/>
                    <a:pt x="27" y="276"/>
                  </a:cubicBezTo>
                  <a:lnTo>
                    <a:pt x="242" y="276"/>
                  </a:lnTo>
                  <a:cubicBezTo>
                    <a:pt x="257" y="276"/>
                    <a:pt x="269" y="263"/>
                    <a:pt x="269" y="248"/>
                  </a:cubicBezTo>
                  <a:cubicBezTo>
                    <a:pt x="269" y="233"/>
                    <a:pt x="257" y="221"/>
                    <a:pt x="242" y="221"/>
                  </a:cubicBezTo>
                  <a:lnTo>
                    <a:pt x="55" y="221"/>
                  </a:lnTo>
                  <a:cubicBezTo>
                    <a:pt x="55" y="195"/>
                    <a:pt x="55" y="168"/>
                    <a:pt x="55" y="148"/>
                  </a:cubicBezTo>
                  <a:cubicBezTo>
                    <a:pt x="55" y="131"/>
                    <a:pt x="64" y="116"/>
                    <a:pt x="77" y="106"/>
                  </a:cubicBezTo>
                  <a:cubicBezTo>
                    <a:pt x="123" y="74"/>
                    <a:pt x="182" y="56"/>
                    <a:pt x="244" y="56"/>
                  </a:cubicBezTo>
                  <a:cubicBezTo>
                    <a:pt x="265" y="56"/>
                    <a:pt x="287" y="58"/>
                    <a:pt x="308" y="62"/>
                  </a:cubicBezTo>
                  <a:cubicBezTo>
                    <a:pt x="323" y="65"/>
                    <a:pt x="337" y="56"/>
                    <a:pt x="340" y="41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485020" y="1360282"/>
              <a:ext cx="407161" cy="314279"/>
            </a:xfrm>
            <a:custGeom>
              <a:avLst/>
              <a:gdLst/>
              <a:ahLst/>
              <a:cxnLst/>
              <a:rect l="l" t="t" r="r" b="b"/>
              <a:pathLst>
                <a:path w="1132" h="874" extrusionOk="0">
                  <a:moveTo>
                    <a:pt x="151" y="356"/>
                  </a:moveTo>
                  <a:cubicBezTo>
                    <a:pt x="216" y="313"/>
                    <a:pt x="303" y="290"/>
                    <a:pt x="396" y="290"/>
                  </a:cubicBezTo>
                  <a:cubicBezTo>
                    <a:pt x="489" y="290"/>
                    <a:pt x="576" y="313"/>
                    <a:pt x="641" y="356"/>
                  </a:cubicBezTo>
                  <a:cubicBezTo>
                    <a:pt x="702" y="396"/>
                    <a:pt x="736" y="449"/>
                    <a:pt x="736" y="504"/>
                  </a:cubicBezTo>
                  <a:cubicBezTo>
                    <a:pt x="736" y="559"/>
                    <a:pt x="702" y="611"/>
                    <a:pt x="641" y="651"/>
                  </a:cubicBezTo>
                  <a:cubicBezTo>
                    <a:pt x="576" y="694"/>
                    <a:pt x="489" y="718"/>
                    <a:pt x="396" y="718"/>
                  </a:cubicBezTo>
                  <a:cubicBezTo>
                    <a:pt x="391" y="718"/>
                    <a:pt x="386" y="718"/>
                    <a:pt x="382" y="718"/>
                  </a:cubicBezTo>
                  <a:cubicBezTo>
                    <a:pt x="378" y="717"/>
                    <a:pt x="374" y="718"/>
                    <a:pt x="371" y="719"/>
                  </a:cubicBezTo>
                  <a:lnTo>
                    <a:pt x="159" y="803"/>
                  </a:lnTo>
                  <a:cubicBezTo>
                    <a:pt x="164" y="764"/>
                    <a:pt x="168" y="724"/>
                    <a:pt x="173" y="684"/>
                  </a:cubicBezTo>
                  <a:cubicBezTo>
                    <a:pt x="174" y="673"/>
                    <a:pt x="169" y="663"/>
                    <a:pt x="160" y="657"/>
                  </a:cubicBezTo>
                  <a:cubicBezTo>
                    <a:pt x="93" y="616"/>
                    <a:pt x="56" y="562"/>
                    <a:pt x="56" y="504"/>
                  </a:cubicBezTo>
                  <a:cubicBezTo>
                    <a:pt x="56" y="449"/>
                    <a:pt x="89" y="396"/>
                    <a:pt x="151" y="356"/>
                  </a:cubicBezTo>
                  <a:close/>
                  <a:moveTo>
                    <a:pt x="418" y="119"/>
                  </a:moveTo>
                  <a:cubicBezTo>
                    <a:pt x="491" y="78"/>
                    <a:pt x="584" y="55"/>
                    <a:pt x="681" y="55"/>
                  </a:cubicBezTo>
                  <a:cubicBezTo>
                    <a:pt x="789" y="55"/>
                    <a:pt x="890" y="83"/>
                    <a:pt x="965" y="132"/>
                  </a:cubicBezTo>
                  <a:cubicBezTo>
                    <a:pt x="1037" y="179"/>
                    <a:pt x="1077" y="241"/>
                    <a:pt x="1077" y="306"/>
                  </a:cubicBezTo>
                  <a:cubicBezTo>
                    <a:pt x="1077" y="340"/>
                    <a:pt x="1066" y="373"/>
                    <a:pt x="1045" y="403"/>
                  </a:cubicBezTo>
                  <a:cubicBezTo>
                    <a:pt x="1024" y="435"/>
                    <a:pt x="994" y="463"/>
                    <a:pt x="955" y="486"/>
                  </a:cubicBezTo>
                  <a:cubicBezTo>
                    <a:pt x="946" y="492"/>
                    <a:pt x="940" y="502"/>
                    <a:pt x="942" y="513"/>
                  </a:cubicBezTo>
                  <a:cubicBezTo>
                    <a:pt x="947" y="561"/>
                    <a:pt x="953" y="609"/>
                    <a:pt x="959" y="657"/>
                  </a:cubicBezTo>
                  <a:lnTo>
                    <a:pt x="774" y="584"/>
                  </a:lnTo>
                  <a:cubicBezTo>
                    <a:pt x="785" y="559"/>
                    <a:pt x="791" y="531"/>
                    <a:pt x="791" y="504"/>
                  </a:cubicBezTo>
                  <a:cubicBezTo>
                    <a:pt x="791" y="430"/>
                    <a:pt x="749" y="361"/>
                    <a:pt x="671" y="310"/>
                  </a:cubicBezTo>
                  <a:cubicBezTo>
                    <a:pt x="597" y="261"/>
                    <a:pt x="500" y="235"/>
                    <a:pt x="396" y="235"/>
                  </a:cubicBezTo>
                  <a:cubicBezTo>
                    <a:pt x="362" y="235"/>
                    <a:pt x="329" y="237"/>
                    <a:pt x="298" y="243"/>
                  </a:cubicBezTo>
                  <a:cubicBezTo>
                    <a:pt x="318" y="196"/>
                    <a:pt x="359" y="152"/>
                    <a:pt x="418" y="119"/>
                  </a:cubicBezTo>
                  <a:close/>
                  <a:moveTo>
                    <a:pt x="116" y="695"/>
                  </a:moveTo>
                  <a:cubicBezTo>
                    <a:pt x="111" y="739"/>
                    <a:pt x="106" y="783"/>
                    <a:pt x="101" y="826"/>
                  </a:cubicBezTo>
                  <a:lnTo>
                    <a:pt x="99" y="843"/>
                  </a:lnTo>
                  <a:cubicBezTo>
                    <a:pt x="98" y="853"/>
                    <a:pt x="102" y="862"/>
                    <a:pt x="110" y="868"/>
                  </a:cubicBezTo>
                  <a:cubicBezTo>
                    <a:pt x="114" y="872"/>
                    <a:pt x="120" y="874"/>
                    <a:pt x="126" y="874"/>
                  </a:cubicBezTo>
                  <a:cubicBezTo>
                    <a:pt x="130" y="874"/>
                    <a:pt x="133" y="873"/>
                    <a:pt x="136" y="872"/>
                  </a:cubicBezTo>
                  <a:lnTo>
                    <a:pt x="386" y="773"/>
                  </a:lnTo>
                  <a:cubicBezTo>
                    <a:pt x="389" y="773"/>
                    <a:pt x="393" y="773"/>
                    <a:pt x="396" y="773"/>
                  </a:cubicBezTo>
                  <a:cubicBezTo>
                    <a:pt x="500" y="773"/>
                    <a:pt x="597" y="746"/>
                    <a:pt x="671" y="698"/>
                  </a:cubicBezTo>
                  <a:cubicBezTo>
                    <a:pt x="701" y="678"/>
                    <a:pt x="726" y="656"/>
                    <a:pt x="745" y="632"/>
                  </a:cubicBezTo>
                  <a:lnTo>
                    <a:pt x="981" y="726"/>
                  </a:lnTo>
                  <a:cubicBezTo>
                    <a:pt x="985" y="727"/>
                    <a:pt x="988" y="728"/>
                    <a:pt x="991" y="728"/>
                  </a:cubicBezTo>
                  <a:cubicBezTo>
                    <a:pt x="997" y="728"/>
                    <a:pt x="1003" y="726"/>
                    <a:pt x="1008" y="722"/>
                  </a:cubicBezTo>
                  <a:cubicBezTo>
                    <a:pt x="1016" y="716"/>
                    <a:pt x="1020" y="706"/>
                    <a:pt x="1019" y="697"/>
                  </a:cubicBezTo>
                  <a:lnTo>
                    <a:pt x="1016" y="676"/>
                  </a:lnTo>
                  <a:cubicBezTo>
                    <a:pt x="1011" y="625"/>
                    <a:pt x="1004" y="574"/>
                    <a:pt x="999" y="524"/>
                  </a:cubicBezTo>
                  <a:cubicBezTo>
                    <a:pt x="1037" y="498"/>
                    <a:pt x="1068" y="468"/>
                    <a:pt x="1091" y="434"/>
                  </a:cubicBezTo>
                  <a:cubicBezTo>
                    <a:pt x="1118" y="394"/>
                    <a:pt x="1132" y="351"/>
                    <a:pt x="1132" y="306"/>
                  </a:cubicBezTo>
                  <a:cubicBezTo>
                    <a:pt x="1132" y="222"/>
                    <a:pt x="1084" y="144"/>
                    <a:pt x="996" y="86"/>
                  </a:cubicBezTo>
                  <a:cubicBezTo>
                    <a:pt x="911" y="31"/>
                    <a:pt x="800" y="0"/>
                    <a:pt x="681" y="0"/>
                  </a:cubicBezTo>
                  <a:cubicBezTo>
                    <a:pt x="459" y="0"/>
                    <a:pt x="271" y="108"/>
                    <a:pt x="236" y="256"/>
                  </a:cubicBezTo>
                  <a:cubicBezTo>
                    <a:pt x="236" y="256"/>
                    <a:pt x="236" y="257"/>
                    <a:pt x="235" y="257"/>
                  </a:cubicBezTo>
                  <a:cubicBezTo>
                    <a:pt x="193" y="270"/>
                    <a:pt x="154" y="288"/>
                    <a:pt x="121" y="310"/>
                  </a:cubicBezTo>
                  <a:cubicBezTo>
                    <a:pt x="43" y="361"/>
                    <a:pt x="0" y="430"/>
                    <a:pt x="0" y="504"/>
                  </a:cubicBezTo>
                  <a:cubicBezTo>
                    <a:pt x="0" y="576"/>
                    <a:pt x="42" y="645"/>
                    <a:pt x="116" y="695"/>
                  </a:cubicBezTo>
                  <a:close/>
                </a:path>
              </a:pathLst>
            </a:custGeom>
            <a:solidFill>
              <a:srgbClr val="4B286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03" name="Google Shape;403;p25"/>
          <p:cNvSpPr/>
          <p:nvPr/>
        </p:nvSpPr>
        <p:spPr>
          <a:xfrm>
            <a:off x="3432081" y="1524156"/>
            <a:ext cx="2297100" cy="2297100"/>
          </a:xfrm>
          <a:prstGeom prst="donut">
            <a:avLst>
              <a:gd name="adj" fmla="val 16067"/>
            </a:avLst>
          </a:prstGeom>
          <a:solidFill>
            <a:srgbClr val="000000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25"/>
          <p:cNvCxnSpPr/>
          <p:nvPr/>
        </p:nvCxnSpPr>
        <p:spPr>
          <a:xfrm>
            <a:off x="3134062" y="1720845"/>
            <a:ext cx="610800" cy="284400"/>
          </a:xfrm>
          <a:prstGeom prst="straightConnector1">
            <a:avLst/>
          </a:prstGeom>
          <a:noFill/>
          <a:ln w="19050" cap="flat" cmpd="sng">
            <a:solidFill>
              <a:srgbClr val="BB198B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405" name="Google Shape;405;p25"/>
          <p:cNvSpPr txBox="1"/>
          <p:nvPr/>
        </p:nvSpPr>
        <p:spPr>
          <a:xfrm>
            <a:off x="1181125" y="1336300"/>
            <a:ext cx="237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>
                <a:solidFill>
                  <a:srgbClr val="4B28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Governance</a:t>
            </a:r>
            <a:endParaRPr sz="1200" b="1" i="0" u="none" strike="noStrike" cap="none">
              <a:solidFill>
                <a:srgbClr val="4B28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6" name="Google Shape;406;p25"/>
          <p:cNvCxnSpPr/>
          <p:nvPr/>
        </p:nvCxnSpPr>
        <p:spPr>
          <a:xfrm rot="10800000" flipH="1">
            <a:off x="3098188" y="3335650"/>
            <a:ext cx="560700" cy="318600"/>
          </a:xfrm>
          <a:prstGeom prst="straightConnector1">
            <a:avLst/>
          </a:prstGeom>
          <a:noFill/>
          <a:ln w="19050" cap="flat" cmpd="sng">
            <a:solidFill>
              <a:srgbClr val="55156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407" name="Google Shape;407;p25"/>
          <p:cNvSpPr txBox="1"/>
          <p:nvPr/>
        </p:nvSpPr>
        <p:spPr>
          <a:xfrm>
            <a:off x="1631900" y="3366256"/>
            <a:ext cx="22539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>
                <a:solidFill>
                  <a:srgbClr val="4B28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Privacy</a:t>
            </a:r>
            <a:endParaRPr sz="900" i="0" u="none" strike="noStrike" cap="none">
              <a:solidFill>
                <a:srgbClr val="4B286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8" name="Google Shape;408;p25"/>
          <p:cNvSpPr/>
          <p:nvPr/>
        </p:nvSpPr>
        <p:spPr>
          <a:xfrm rot="-1800042" flipH="1">
            <a:off x="3363733" y="1459585"/>
            <a:ext cx="2433549" cy="2433549"/>
          </a:xfrm>
          <a:prstGeom prst="blockArc">
            <a:avLst>
              <a:gd name="adj1" fmla="val 14348563"/>
              <a:gd name="adj2" fmla="val 19872341"/>
              <a:gd name="adj3" fmla="val 9100"/>
            </a:avLst>
          </a:prstGeom>
          <a:solidFill>
            <a:srgbClr val="BB198B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25"/>
          <p:cNvCxnSpPr/>
          <p:nvPr/>
        </p:nvCxnSpPr>
        <p:spPr>
          <a:xfrm rot="10800000">
            <a:off x="5458188" y="3450300"/>
            <a:ext cx="591900" cy="261600"/>
          </a:xfrm>
          <a:prstGeom prst="straightConnector1">
            <a:avLst/>
          </a:prstGeom>
          <a:noFill/>
          <a:ln w="19050" cap="flat" cmpd="sng">
            <a:solidFill>
              <a:srgbClr val="BB198B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410" name="Google Shape;410;p25"/>
          <p:cNvSpPr txBox="1"/>
          <p:nvPr/>
        </p:nvSpPr>
        <p:spPr>
          <a:xfrm>
            <a:off x="6180400" y="3533665"/>
            <a:ext cx="22971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>
                <a:solidFill>
                  <a:srgbClr val="4B28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Security</a:t>
            </a:r>
            <a:endParaRPr sz="1600" b="1">
              <a:solidFill>
                <a:srgbClr val="4B28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1" name="Google Shape;411;p25"/>
          <p:cNvCxnSpPr/>
          <p:nvPr/>
        </p:nvCxnSpPr>
        <p:spPr>
          <a:xfrm flipH="1">
            <a:off x="5518515" y="1665875"/>
            <a:ext cx="517800" cy="286500"/>
          </a:xfrm>
          <a:prstGeom prst="straightConnector1">
            <a:avLst/>
          </a:prstGeom>
          <a:noFill/>
          <a:ln w="19050" cap="flat" cmpd="sng">
            <a:solidFill>
              <a:srgbClr val="55156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412" name="Google Shape;412;p25"/>
          <p:cNvSpPr txBox="1"/>
          <p:nvPr/>
        </p:nvSpPr>
        <p:spPr>
          <a:xfrm>
            <a:off x="6213575" y="1336300"/>
            <a:ext cx="29781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>
                <a:solidFill>
                  <a:srgbClr val="4B28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Lifecycle </a:t>
            </a:r>
            <a:endParaRPr sz="1600" b="1">
              <a:solidFill>
                <a:srgbClr val="4B28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>
                <a:solidFill>
                  <a:srgbClr val="4B28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  <a:endParaRPr sz="1600" b="1">
              <a:solidFill>
                <a:srgbClr val="4B28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>
            <a:off x="3791088" y="1892075"/>
            <a:ext cx="15858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700" i="0" u="none" strike="noStrike" cap="none">
                <a:solidFill>
                  <a:srgbClr val="4B28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TELUS</a:t>
            </a:r>
            <a:endParaRPr sz="1700" i="0" u="none" strike="noStrike" cap="none">
              <a:solidFill>
                <a:srgbClr val="4B286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700" i="0" u="none" strike="noStrike" cap="none">
                <a:solidFill>
                  <a:srgbClr val="4B28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 </a:t>
            </a:r>
            <a:endParaRPr sz="1700" i="0" u="none" strike="noStrike" cap="none">
              <a:solidFill>
                <a:srgbClr val="4B286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700" i="0" u="none" strike="noStrike" cap="none">
                <a:solidFill>
                  <a:srgbClr val="4B28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Stewardship</a:t>
            </a:r>
            <a:r>
              <a:rPr lang="en" sz="1700">
                <a:solidFill>
                  <a:srgbClr val="4B28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Program</a:t>
            </a:r>
            <a:endParaRPr sz="1300" i="0" u="none" strike="noStrike" cap="none">
              <a:solidFill>
                <a:srgbClr val="66CC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4" name="Google Shape;414;p25"/>
          <p:cNvSpPr/>
          <p:nvPr/>
        </p:nvSpPr>
        <p:spPr>
          <a:xfrm rot="1800042">
            <a:off x="3361842" y="1459585"/>
            <a:ext cx="2433549" cy="2433549"/>
          </a:xfrm>
          <a:prstGeom prst="blockArc">
            <a:avLst>
              <a:gd name="adj1" fmla="val 14545937"/>
              <a:gd name="adj2" fmla="val 19902139"/>
              <a:gd name="adj3" fmla="val 9115"/>
            </a:avLst>
          </a:prstGeom>
          <a:solidFill>
            <a:srgbClr val="55156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5"/>
          <p:cNvSpPr/>
          <p:nvPr/>
        </p:nvSpPr>
        <p:spPr>
          <a:xfrm rot="9000847">
            <a:off x="3356578" y="1459180"/>
            <a:ext cx="2432839" cy="2432839"/>
          </a:xfrm>
          <a:prstGeom prst="blockArc">
            <a:avLst>
              <a:gd name="adj1" fmla="val 18041678"/>
              <a:gd name="adj2" fmla="val 1798478"/>
              <a:gd name="adj3" fmla="val 9595"/>
            </a:avLst>
          </a:prstGeom>
          <a:solidFill>
            <a:srgbClr val="551561"/>
          </a:solidFill>
          <a:ln>
            <a:noFill/>
          </a:ln>
          <a:effectLst>
            <a:outerShdw blurRad="71438" dist="9525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5"/>
          <p:cNvSpPr/>
          <p:nvPr/>
        </p:nvSpPr>
        <p:spPr>
          <a:xfrm rot="-9000847" flipH="1">
            <a:off x="3363455" y="1459858"/>
            <a:ext cx="2432839" cy="2432839"/>
          </a:xfrm>
          <a:prstGeom prst="blockArc">
            <a:avLst>
              <a:gd name="adj1" fmla="val 17967225"/>
              <a:gd name="adj2" fmla="val 1529547"/>
              <a:gd name="adj3" fmla="val 9279"/>
            </a:avLst>
          </a:prstGeom>
          <a:solidFill>
            <a:srgbClr val="BB198B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5"/>
          <p:cNvSpPr/>
          <p:nvPr/>
        </p:nvSpPr>
        <p:spPr>
          <a:xfrm rot="8100000">
            <a:off x="3313324" y="2511450"/>
            <a:ext cx="328380" cy="328380"/>
          </a:xfrm>
          <a:prstGeom prst="rtTriangle">
            <a:avLst/>
          </a:prstGeom>
          <a:solidFill>
            <a:srgbClr val="551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5"/>
          <p:cNvSpPr/>
          <p:nvPr/>
        </p:nvSpPr>
        <p:spPr>
          <a:xfrm rot="-2700000">
            <a:off x="5513061" y="2504973"/>
            <a:ext cx="328380" cy="328380"/>
          </a:xfrm>
          <a:prstGeom prst="rtTriangle">
            <a:avLst/>
          </a:prstGeom>
          <a:solidFill>
            <a:srgbClr val="551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5"/>
          <p:cNvSpPr/>
          <p:nvPr/>
        </p:nvSpPr>
        <p:spPr>
          <a:xfrm rot="2700000">
            <a:off x="4412875" y="3601693"/>
            <a:ext cx="328380" cy="328380"/>
          </a:xfrm>
          <a:prstGeom prst="rtTriangle">
            <a:avLst/>
          </a:prstGeom>
          <a:solidFill>
            <a:srgbClr val="BB1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5"/>
          <p:cNvSpPr/>
          <p:nvPr/>
        </p:nvSpPr>
        <p:spPr>
          <a:xfrm rot="-8100000">
            <a:off x="4413501" y="1399099"/>
            <a:ext cx="328380" cy="328380"/>
          </a:xfrm>
          <a:prstGeom prst="rtTriangle">
            <a:avLst/>
          </a:prstGeom>
          <a:solidFill>
            <a:srgbClr val="BB1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5"/>
          <p:cNvSpPr/>
          <p:nvPr/>
        </p:nvSpPr>
        <p:spPr>
          <a:xfrm>
            <a:off x="0" y="4140200"/>
            <a:ext cx="9144000" cy="597900"/>
          </a:xfrm>
          <a:prstGeom prst="rect">
            <a:avLst/>
          </a:prstGeom>
          <a:gradFill>
            <a:gsLst>
              <a:gs pos="0">
                <a:srgbClr val="49256B"/>
              </a:gs>
              <a:gs pos="100000">
                <a:srgbClr val="EA0A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Empowering team members with knowledge to encourage thought leadership and more opportunities to leverage data respectfully, serving as the foundation of our data-driven transformation.</a:t>
            </a:r>
            <a:endParaRPr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2" name="Google Shape;422;p25"/>
          <p:cNvSpPr txBox="1"/>
          <p:nvPr/>
        </p:nvSpPr>
        <p:spPr>
          <a:xfrm>
            <a:off x="439625" y="810538"/>
            <a:ext cx="8274900" cy="400200"/>
          </a:xfrm>
          <a:prstGeom prst="rect">
            <a:avLst/>
          </a:prstGeom>
          <a:noFill/>
          <a:ln w="9525" cap="flat" cmpd="sng">
            <a:solidFill>
              <a:srgbClr val="BB198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214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</a:t>
            </a:r>
            <a:r>
              <a:rPr lang="en" b="1">
                <a:solidFill>
                  <a:srgbClr val="BB19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588</a:t>
            </a:r>
            <a:r>
              <a:rPr lang="en">
                <a:solidFill>
                  <a:srgbClr val="5214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Data Stewards throughout TELUS, who are trained in the following areas:</a:t>
            </a:r>
            <a:endParaRPr>
              <a:solidFill>
                <a:srgbClr val="52147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3" name="Google Shape;423;p25"/>
          <p:cNvSpPr txBox="1"/>
          <p:nvPr/>
        </p:nvSpPr>
        <p:spPr>
          <a:xfrm>
            <a:off x="212675" y="135675"/>
            <a:ext cx="8496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214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 Stewardship at TELUS</a:t>
            </a:r>
            <a:endParaRPr sz="2400">
              <a:solidFill>
                <a:srgbClr val="4B286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24" name="Google Shape;424;p25"/>
          <p:cNvCxnSpPr/>
          <p:nvPr/>
        </p:nvCxnSpPr>
        <p:spPr>
          <a:xfrm rot="10800000" flipH="1">
            <a:off x="212669" y="669877"/>
            <a:ext cx="6583200" cy="2400"/>
          </a:xfrm>
          <a:prstGeom prst="straightConnector1">
            <a:avLst/>
          </a:prstGeom>
          <a:noFill/>
          <a:ln w="9525" cap="flat" cmpd="sng">
            <a:solidFill>
              <a:srgbClr val="BB19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5" name="Google Shape;425;p25"/>
          <p:cNvSpPr/>
          <p:nvPr/>
        </p:nvSpPr>
        <p:spPr>
          <a:xfrm>
            <a:off x="4000800" y="4861225"/>
            <a:ext cx="1142400" cy="2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31" name="Google Shape;431;p26" title="Data Stewardshi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75" y="450750"/>
            <a:ext cx="8167656" cy="459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37" name="Google Shape;437;p27"/>
          <p:cNvSpPr/>
          <p:nvPr/>
        </p:nvSpPr>
        <p:spPr>
          <a:xfrm>
            <a:off x="581000" y="3335688"/>
            <a:ext cx="1895400" cy="894600"/>
          </a:xfrm>
          <a:prstGeom prst="roundRect">
            <a:avLst>
              <a:gd name="adj" fmla="val 16667"/>
            </a:avLst>
          </a:prstGeom>
          <a:solidFill>
            <a:srgbClr val="BB198B">
              <a:alpha val="22150"/>
            </a:srgbClr>
          </a:solidFill>
          <a:ln w="19050" cap="flat" cmpd="sng">
            <a:solidFill>
              <a:srgbClr val="BB1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Metadata Management Standard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8" name="Google Shape;438;p27"/>
          <p:cNvSpPr/>
          <p:nvPr/>
        </p:nvSpPr>
        <p:spPr>
          <a:xfrm>
            <a:off x="2605970" y="3335688"/>
            <a:ext cx="1895400" cy="894600"/>
          </a:xfrm>
          <a:prstGeom prst="roundRect">
            <a:avLst>
              <a:gd name="adj" fmla="val 16667"/>
            </a:avLst>
          </a:prstGeom>
          <a:solidFill>
            <a:srgbClr val="BB198B">
              <a:alpha val="22150"/>
            </a:srgbClr>
          </a:solidFill>
          <a:ln w="19050" cap="flat" cmpd="sng">
            <a:solidFill>
              <a:srgbClr val="BB1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Data Quality Standard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9" name="Google Shape;439;p27"/>
          <p:cNvSpPr/>
          <p:nvPr/>
        </p:nvSpPr>
        <p:spPr>
          <a:xfrm>
            <a:off x="4636775" y="3335625"/>
            <a:ext cx="1895400" cy="894600"/>
          </a:xfrm>
          <a:prstGeom prst="roundRect">
            <a:avLst>
              <a:gd name="adj" fmla="val 16667"/>
            </a:avLst>
          </a:prstGeom>
          <a:solidFill>
            <a:srgbClr val="BB198B">
              <a:alpha val="22150"/>
            </a:srgbClr>
          </a:solidFill>
          <a:ln w="19050" cap="flat" cmpd="sng">
            <a:solidFill>
              <a:srgbClr val="BB1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Data Lifecycle Management Systems Standard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0" name="Google Shape;440;p27"/>
          <p:cNvSpPr/>
          <p:nvPr/>
        </p:nvSpPr>
        <p:spPr>
          <a:xfrm>
            <a:off x="6667596" y="3335625"/>
            <a:ext cx="1895400" cy="894600"/>
          </a:xfrm>
          <a:prstGeom prst="roundRect">
            <a:avLst>
              <a:gd name="adj" fmla="val 16667"/>
            </a:avLst>
          </a:prstGeom>
          <a:solidFill>
            <a:srgbClr val="BB198B">
              <a:alpha val="22150"/>
            </a:srgbClr>
          </a:solidFill>
          <a:ln w="19050" cap="flat" cmpd="sng">
            <a:solidFill>
              <a:srgbClr val="BB1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Cloud Data Governance Standard</a:t>
            </a:r>
            <a:endParaRPr sz="1500">
              <a:highlight>
                <a:srgbClr val="FFFF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1" name="Google Shape;441;p27"/>
          <p:cNvSpPr/>
          <p:nvPr/>
        </p:nvSpPr>
        <p:spPr>
          <a:xfrm>
            <a:off x="1927200" y="2242913"/>
            <a:ext cx="5289600" cy="894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8CBE5"/>
          </a:solidFill>
          <a:ln w="19050" cap="flat" cmpd="sng">
            <a:solidFill>
              <a:srgbClr val="6138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A2C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 Governance Framework</a:t>
            </a:r>
            <a:endParaRPr sz="2000">
              <a:solidFill>
                <a:srgbClr val="2A2C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2" name="Google Shape;442;p27"/>
          <p:cNvSpPr/>
          <p:nvPr/>
        </p:nvSpPr>
        <p:spPr>
          <a:xfrm>
            <a:off x="3216903" y="1150125"/>
            <a:ext cx="2710200" cy="89460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19050" cap="flat" cmpd="sng">
            <a:solidFill>
              <a:srgbClr val="9C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Data Lifecycle Management Policy</a:t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3" name="Google Shape;443;p27"/>
          <p:cNvSpPr/>
          <p:nvPr/>
        </p:nvSpPr>
        <p:spPr>
          <a:xfrm>
            <a:off x="4000800" y="4861225"/>
            <a:ext cx="1142400" cy="2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4" name="Google Shape;444;p27"/>
          <p:cNvSpPr txBox="1"/>
          <p:nvPr/>
        </p:nvSpPr>
        <p:spPr>
          <a:xfrm>
            <a:off x="212675" y="135675"/>
            <a:ext cx="8496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214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Developing Frameworks, Policies, Standards</a:t>
            </a:r>
            <a:endParaRPr sz="2400">
              <a:solidFill>
                <a:srgbClr val="4B286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45" name="Google Shape;445;p27"/>
          <p:cNvCxnSpPr/>
          <p:nvPr/>
        </p:nvCxnSpPr>
        <p:spPr>
          <a:xfrm rot="10800000" flipH="1">
            <a:off x="212669" y="669877"/>
            <a:ext cx="6583200" cy="2400"/>
          </a:xfrm>
          <a:prstGeom prst="straightConnector1">
            <a:avLst/>
          </a:prstGeom>
          <a:noFill/>
          <a:ln w="9525" cap="flat" cmpd="sng">
            <a:solidFill>
              <a:srgbClr val="BB198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51" name="Google Shape;451;p28"/>
          <p:cNvSpPr/>
          <p:nvPr/>
        </p:nvSpPr>
        <p:spPr>
          <a:xfrm>
            <a:off x="3980925" y="4801275"/>
            <a:ext cx="1142400" cy="2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2" name="Google Shape;452;p28"/>
          <p:cNvSpPr txBox="1"/>
          <p:nvPr/>
        </p:nvSpPr>
        <p:spPr>
          <a:xfrm>
            <a:off x="212675" y="135675"/>
            <a:ext cx="8496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214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Designing Processes &amp; Best Practices</a:t>
            </a:r>
            <a:endParaRPr sz="2400">
              <a:solidFill>
                <a:srgbClr val="52147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53" name="Google Shape;453;p28"/>
          <p:cNvCxnSpPr/>
          <p:nvPr/>
        </p:nvCxnSpPr>
        <p:spPr>
          <a:xfrm rot="10800000" flipH="1">
            <a:off x="212669" y="669877"/>
            <a:ext cx="6583200" cy="2400"/>
          </a:xfrm>
          <a:prstGeom prst="straightConnector1">
            <a:avLst/>
          </a:prstGeom>
          <a:noFill/>
          <a:ln w="9525" cap="flat" cmpd="sng">
            <a:solidFill>
              <a:srgbClr val="BB198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54" name="Google Shape;454;p28"/>
          <p:cNvGrpSpPr/>
          <p:nvPr/>
        </p:nvGrpSpPr>
        <p:grpSpPr>
          <a:xfrm>
            <a:off x="2847600" y="3521936"/>
            <a:ext cx="3448808" cy="914400"/>
            <a:chOff x="509250" y="2557286"/>
            <a:chExt cx="3448808" cy="914400"/>
          </a:xfrm>
        </p:grpSpPr>
        <p:sp>
          <p:nvSpPr>
            <p:cNvPr id="455" name="Google Shape;455;p28"/>
            <p:cNvSpPr/>
            <p:nvPr/>
          </p:nvSpPr>
          <p:spPr>
            <a:xfrm>
              <a:off x="509258" y="2557286"/>
              <a:ext cx="3448800" cy="914400"/>
            </a:xfrm>
            <a:prstGeom prst="roundRect">
              <a:avLst>
                <a:gd name="adj" fmla="val 16667"/>
              </a:avLst>
            </a:prstGeom>
            <a:solidFill>
              <a:srgbClr val="545F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56" name="Google Shape;456;p28"/>
            <p:cNvSpPr txBox="1"/>
            <p:nvPr/>
          </p:nvSpPr>
          <p:spPr>
            <a:xfrm>
              <a:off x="509250" y="2809600"/>
              <a:ext cx="3448800" cy="43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“Impact </a:t>
              </a:r>
              <a:r>
                <a:rPr lang="en" sz="24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</a:t>
              </a:r>
              <a:r>
                <a:rPr lang="en" sz="240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ssessment”</a:t>
              </a:r>
              <a:endParaRPr sz="11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457" name="Google Shape;457;p28"/>
          <p:cNvGrpSpPr/>
          <p:nvPr/>
        </p:nvGrpSpPr>
        <p:grpSpPr>
          <a:xfrm>
            <a:off x="2415634" y="1037225"/>
            <a:ext cx="4312739" cy="914400"/>
            <a:chOff x="5488763" y="2557286"/>
            <a:chExt cx="3448811" cy="914400"/>
          </a:xfrm>
        </p:grpSpPr>
        <p:sp>
          <p:nvSpPr>
            <p:cNvPr id="458" name="Google Shape;458;p28"/>
            <p:cNvSpPr/>
            <p:nvPr/>
          </p:nvSpPr>
          <p:spPr>
            <a:xfrm>
              <a:off x="5488763" y="2557286"/>
              <a:ext cx="3448800" cy="914400"/>
            </a:xfrm>
            <a:prstGeom prst="roundRect">
              <a:avLst>
                <a:gd name="adj" fmla="val 16667"/>
              </a:avLst>
            </a:prstGeom>
            <a:solidFill>
              <a:srgbClr val="4B286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59" name="Google Shape;459;p28"/>
            <p:cNvSpPr txBox="1"/>
            <p:nvPr/>
          </p:nvSpPr>
          <p:spPr>
            <a:xfrm>
              <a:off x="5488775" y="2795212"/>
              <a:ext cx="3448800" cy="43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“Data </a:t>
              </a:r>
              <a:r>
                <a:rPr lang="en" sz="24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</a:t>
              </a:r>
              <a:r>
                <a:rPr lang="en" sz="240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nablement </a:t>
              </a:r>
              <a:r>
                <a:rPr lang="en" sz="24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</a:t>
              </a:r>
              <a:r>
                <a:rPr lang="en" sz="240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lan”</a:t>
              </a:r>
              <a:endParaRPr sz="11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460" name="Google Shape;460;p28"/>
          <p:cNvSpPr/>
          <p:nvPr/>
        </p:nvSpPr>
        <p:spPr>
          <a:xfrm rot="-5400000">
            <a:off x="3991650" y="2333725"/>
            <a:ext cx="1160700" cy="8061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286D"/>
              </a:gs>
              <a:gs pos="100000">
                <a:srgbClr val="737373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"/>
          <p:cNvSpPr/>
          <p:nvPr/>
        </p:nvSpPr>
        <p:spPr>
          <a:xfrm>
            <a:off x="1057721" y="2187074"/>
            <a:ext cx="7042200" cy="76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214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6" name="Google Shape;466;p29"/>
          <p:cNvSpPr/>
          <p:nvPr/>
        </p:nvSpPr>
        <p:spPr>
          <a:xfrm>
            <a:off x="1487663" y="1113225"/>
            <a:ext cx="6182400" cy="76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214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7" name="Google Shape;467;p2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68" name="Google Shape;468;p29"/>
          <p:cNvSpPr/>
          <p:nvPr/>
        </p:nvSpPr>
        <p:spPr>
          <a:xfrm>
            <a:off x="4000800" y="4788213"/>
            <a:ext cx="1142400" cy="2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692694" y="3261058"/>
            <a:ext cx="7758600" cy="76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B28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0" name="Google Shape;470;p29"/>
          <p:cNvSpPr txBox="1"/>
          <p:nvPr/>
        </p:nvSpPr>
        <p:spPr>
          <a:xfrm>
            <a:off x="692700" y="3462350"/>
            <a:ext cx="7758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A05E"/>
              </a:buClr>
              <a:buSzPts val="2400"/>
              <a:buFont typeface="Helvetica Neue Light"/>
              <a:buChar char="✔"/>
            </a:pPr>
            <a:r>
              <a:rPr lang="en" sz="2400">
                <a:solidFill>
                  <a:srgbClr val="1016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Trust is your foundation</a:t>
            </a:r>
            <a:endParaRPr sz="2400">
              <a:solidFill>
                <a:srgbClr val="1016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1" name="Google Shape;471;p29"/>
          <p:cNvSpPr txBox="1"/>
          <p:nvPr/>
        </p:nvSpPr>
        <p:spPr>
          <a:xfrm>
            <a:off x="1057771" y="2370790"/>
            <a:ext cx="704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A05E"/>
              </a:buClr>
              <a:buSzPts val="2400"/>
              <a:buFont typeface="Helvetica Neue Light"/>
              <a:buChar char="✔"/>
            </a:pPr>
            <a:r>
              <a:rPr lang="en" sz="2400">
                <a:solidFill>
                  <a:srgbClr val="1016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Flexibility as Strength</a:t>
            </a:r>
            <a:endParaRPr sz="110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2" name="Google Shape;472;p29"/>
          <p:cNvSpPr txBox="1"/>
          <p:nvPr/>
        </p:nvSpPr>
        <p:spPr>
          <a:xfrm>
            <a:off x="1487625" y="1296875"/>
            <a:ext cx="6182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A05E"/>
              </a:buClr>
              <a:buSzPts val="2400"/>
              <a:buFont typeface="Helvetica Neue Light"/>
              <a:buChar char="✔"/>
            </a:pPr>
            <a:r>
              <a:rPr lang="en" sz="2400">
                <a:solidFill>
                  <a:srgbClr val="1E2C2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Evolution through Engagement</a:t>
            </a:r>
            <a:endParaRPr sz="110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78" name="Google Shape;478;p30"/>
          <p:cNvSpPr txBox="1"/>
          <p:nvPr/>
        </p:nvSpPr>
        <p:spPr>
          <a:xfrm>
            <a:off x="252300" y="1579950"/>
            <a:ext cx="86394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 Governance isn’t </a:t>
            </a:r>
            <a:endParaRPr sz="51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“one-size-fits-all”</a:t>
            </a:r>
            <a:endParaRPr sz="51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9" name="Google Shape;479;p30"/>
          <p:cNvSpPr/>
          <p:nvPr/>
        </p:nvSpPr>
        <p:spPr>
          <a:xfrm>
            <a:off x="3893100" y="4759875"/>
            <a:ext cx="1357800" cy="333300"/>
          </a:xfrm>
          <a:prstGeom prst="rect">
            <a:avLst/>
          </a:prstGeom>
          <a:solidFill>
            <a:srgbClr val="4B2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231</Words>
  <Application>Microsoft Office PowerPoint</Application>
  <PresentationFormat>On-screen Show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Helvetica Neue</vt:lpstr>
      <vt:lpstr>Arial</vt:lpstr>
      <vt:lpstr>Open Sans Light</vt:lpstr>
      <vt:lpstr>Helvetica Neue Light</vt:lpstr>
      <vt:lpstr>Calibri</vt:lpstr>
      <vt:lpstr>Master slide</vt:lpstr>
      <vt:lpstr>Data Governance Strategies: Ensuring Quality, Consistency, and Trust in your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Governance Strategies: Ensuring Quality, Consistency, and Trust in your Data</dc:title>
  <cp:lastModifiedBy>Julia Li</cp:lastModifiedBy>
  <cp:revision>4</cp:revision>
  <dcterms:modified xsi:type="dcterms:W3CDTF">2025-03-26T17:48:27Z</dcterms:modified>
</cp:coreProperties>
</file>